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Poppins"/>
      <p:regular r:id="rId16"/>
      <p:bold r:id="rId17"/>
      <p:italic r:id="rId18"/>
      <p:boldItalic r:id="rId19"/>
    </p:embeddedFont>
    <p:embeddedFont>
      <p:font typeface="Montserrat"/>
      <p:regular r:id="rId20"/>
      <p:bold r:id="rId21"/>
      <p:italic r:id="rId22"/>
      <p:boldItalic r:id="rId23"/>
    </p:embeddedFont>
    <p:embeddedFont>
      <p:font typeface="PT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PTSans-regular.fntdata"/><Relationship Id="rId23"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TSans-italic.fntdata"/><Relationship Id="rId25" Type="http://schemas.openxmlformats.org/officeDocument/2006/relationships/font" Target="fonts/PTSans-bold.fntdata"/><Relationship Id="rId27" Type="http://schemas.openxmlformats.org/officeDocument/2006/relationships/font" Target="fonts/PT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Poppins-bold.fntdata"/><Relationship Id="rId16" Type="http://schemas.openxmlformats.org/officeDocument/2006/relationships/font" Target="fonts/Poppins-regular.fntdata"/><Relationship Id="rId19" Type="http://schemas.openxmlformats.org/officeDocument/2006/relationships/font" Target="fonts/Poppins-boldItalic.fntdata"/><Relationship Id="rId18" Type="http://schemas.openxmlformats.org/officeDocument/2006/relationships/font" Target="fonts/Poppins-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bd6c00e73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bd6c00e73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bd6c00e7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bd6c00e7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99f2f57a7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99f2f57a7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99f2f57a7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99f2f57a7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f2fc629b8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f2fc629b8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f2fc629b8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f2fc629b8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f9574448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f9574448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bd6c00e73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bd6c00e73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4.png"/><Relationship Id="rId4"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4.png"/><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7.png"/><Relationship Id="rId4" Type="http://schemas.openxmlformats.org/officeDocument/2006/relationships/image" Target="../media/image35.png"/><Relationship Id="rId5" Type="http://schemas.openxmlformats.org/officeDocument/2006/relationships/image" Target="../media/image2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4.png"/><Relationship Id="rId4"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4.png"/><Relationship Id="rId4"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1.png"/><Relationship Id="rId4" Type="http://schemas.openxmlformats.org/officeDocument/2006/relationships/hyperlink" Target="http://bit.ly/2Tynxth"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 Id="rId7" Type="http://schemas.openxmlformats.org/officeDocument/2006/relationships/image" Target="../media/image2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7.png"/><Relationship Id="rId4" Type="http://schemas.openxmlformats.org/officeDocument/2006/relationships/image" Target="../media/image35.png"/><Relationship Id="rId5"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6.png"/><Relationship Id="rId4" Type="http://schemas.openxmlformats.org/officeDocument/2006/relationships/image" Target="../media/image15.png"/><Relationship Id="rId5"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38759" l="0" r="31968" t="0"/>
          <a:stretch/>
        </p:blipFill>
        <p:spPr>
          <a:xfrm>
            <a:off x="6427600" y="2695400"/>
            <a:ext cx="2716401" cy="2448099"/>
          </a:xfrm>
          <a:prstGeom prst="rect">
            <a:avLst/>
          </a:prstGeom>
          <a:noFill/>
          <a:ln>
            <a:noFill/>
          </a:ln>
        </p:spPr>
      </p:pic>
      <p:pic>
        <p:nvPicPr>
          <p:cNvPr id="10" name="Google Shape;10;p2"/>
          <p:cNvPicPr preferRelativeResize="0"/>
          <p:nvPr/>
        </p:nvPicPr>
        <p:blipFill>
          <a:blip r:embed="rId3">
            <a:alphaModFix/>
          </a:blip>
          <a:stretch>
            <a:fillRect/>
          </a:stretch>
        </p:blipFill>
        <p:spPr>
          <a:xfrm>
            <a:off x="1810925" y="3569625"/>
            <a:ext cx="1134650" cy="1134650"/>
          </a:xfrm>
          <a:prstGeom prst="rect">
            <a:avLst/>
          </a:prstGeom>
          <a:noFill/>
          <a:ln>
            <a:noFill/>
          </a:ln>
        </p:spPr>
      </p:pic>
      <p:sp>
        <p:nvSpPr>
          <p:cNvPr id="11" name="Google Shape;11;p2"/>
          <p:cNvSpPr/>
          <p:nvPr/>
        </p:nvSpPr>
        <p:spPr>
          <a:xfrm>
            <a:off x="1168575" y="1031250"/>
            <a:ext cx="6806700" cy="30810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 name="Google Shape;12;p2"/>
          <p:cNvPicPr preferRelativeResize="0"/>
          <p:nvPr/>
        </p:nvPicPr>
        <p:blipFill>
          <a:blip r:embed="rId4">
            <a:alphaModFix/>
          </a:blip>
          <a:stretch>
            <a:fillRect/>
          </a:stretch>
        </p:blipFill>
        <p:spPr>
          <a:xfrm>
            <a:off x="6168375" y="630000"/>
            <a:ext cx="870700" cy="867275"/>
          </a:xfrm>
          <a:prstGeom prst="rect">
            <a:avLst/>
          </a:prstGeom>
          <a:noFill/>
          <a:ln>
            <a:noFill/>
          </a:ln>
        </p:spPr>
      </p:pic>
      <p:pic>
        <p:nvPicPr>
          <p:cNvPr id="13" name="Google Shape;13;p2"/>
          <p:cNvPicPr preferRelativeResize="0"/>
          <p:nvPr/>
        </p:nvPicPr>
        <p:blipFill rotWithShape="1">
          <a:blip r:embed="rId5">
            <a:alphaModFix/>
          </a:blip>
          <a:srcRect b="0" l="18099" r="0" t="28505"/>
          <a:stretch/>
        </p:blipFill>
        <p:spPr>
          <a:xfrm>
            <a:off x="0" y="0"/>
            <a:ext cx="2092075" cy="1826226"/>
          </a:xfrm>
          <a:prstGeom prst="rect">
            <a:avLst/>
          </a:prstGeom>
          <a:noFill/>
          <a:ln>
            <a:noFill/>
          </a:ln>
        </p:spPr>
      </p:pic>
      <p:sp>
        <p:nvSpPr>
          <p:cNvPr id="14" name="Google Shape;14;p2"/>
          <p:cNvSpPr txBox="1"/>
          <p:nvPr>
            <p:ph type="ctrTitle"/>
          </p:nvPr>
        </p:nvSpPr>
        <p:spPr>
          <a:xfrm>
            <a:off x="1480825" y="1469850"/>
            <a:ext cx="6182400" cy="18609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191919"/>
              </a:buClr>
              <a:buSzPts val="5200"/>
              <a:buNone/>
              <a:defRPr sz="5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5" name="Google Shape;15;p2"/>
          <p:cNvSpPr txBox="1"/>
          <p:nvPr>
            <p:ph idx="1" type="subTitle"/>
          </p:nvPr>
        </p:nvSpPr>
        <p:spPr>
          <a:xfrm>
            <a:off x="2307550" y="3197863"/>
            <a:ext cx="45288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1" name="Shape 71"/>
        <p:cNvGrpSpPr/>
        <p:nvPr/>
      </p:nvGrpSpPr>
      <p:grpSpPr>
        <a:xfrm>
          <a:off x="0" y="0"/>
          <a:ext cx="0" cy="0"/>
          <a:chOff x="0" y="0"/>
          <a:chExt cx="0" cy="0"/>
        </a:xfrm>
      </p:grpSpPr>
      <p:pic>
        <p:nvPicPr>
          <p:cNvPr id="72" name="Google Shape;72;p11"/>
          <p:cNvPicPr preferRelativeResize="0"/>
          <p:nvPr/>
        </p:nvPicPr>
        <p:blipFill rotWithShape="1">
          <a:blip r:embed="rId2">
            <a:alphaModFix/>
          </a:blip>
          <a:srcRect b="0" l="0" r="28663" t="27662"/>
          <a:stretch/>
        </p:blipFill>
        <p:spPr>
          <a:xfrm>
            <a:off x="7593850" y="0"/>
            <a:ext cx="1550149" cy="1571949"/>
          </a:xfrm>
          <a:prstGeom prst="rect">
            <a:avLst/>
          </a:prstGeom>
          <a:noFill/>
          <a:ln>
            <a:noFill/>
          </a:ln>
        </p:spPr>
      </p:pic>
      <p:pic>
        <p:nvPicPr>
          <p:cNvPr id="73" name="Google Shape;73;p11"/>
          <p:cNvPicPr preferRelativeResize="0"/>
          <p:nvPr/>
        </p:nvPicPr>
        <p:blipFill>
          <a:blip r:embed="rId3">
            <a:alphaModFix/>
          </a:blip>
          <a:stretch>
            <a:fillRect/>
          </a:stretch>
        </p:blipFill>
        <p:spPr>
          <a:xfrm>
            <a:off x="1718225" y="294500"/>
            <a:ext cx="930700" cy="930700"/>
          </a:xfrm>
          <a:prstGeom prst="rect">
            <a:avLst/>
          </a:prstGeom>
          <a:noFill/>
          <a:ln>
            <a:noFill/>
          </a:ln>
        </p:spPr>
      </p:pic>
      <p:sp>
        <p:nvSpPr>
          <p:cNvPr id="74" name="Google Shape;74;p11"/>
          <p:cNvSpPr/>
          <p:nvPr/>
        </p:nvSpPr>
        <p:spPr>
          <a:xfrm>
            <a:off x="700550" y="647275"/>
            <a:ext cx="7723500" cy="38661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 name="Google Shape;75;p11"/>
          <p:cNvPicPr preferRelativeResize="0"/>
          <p:nvPr/>
        </p:nvPicPr>
        <p:blipFill rotWithShape="1">
          <a:blip r:embed="rId4">
            <a:alphaModFix/>
          </a:blip>
          <a:srcRect b="50275" l="32885" r="0" t="0"/>
          <a:stretch/>
        </p:blipFill>
        <p:spPr>
          <a:xfrm>
            <a:off x="0" y="3870449"/>
            <a:ext cx="1718226" cy="1273049"/>
          </a:xfrm>
          <a:prstGeom prst="rect">
            <a:avLst/>
          </a:prstGeom>
          <a:noFill/>
          <a:ln>
            <a:noFill/>
          </a:ln>
        </p:spPr>
      </p:pic>
      <p:pic>
        <p:nvPicPr>
          <p:cNvPr id="76" name="Google Shape;76;p11"/>
          <p:cNvPicPr preferRelativeResize="0"/>
          <p:nvPr/>
        </p:nvPicPr>
        <p:blipFill>
          <a:blip r:embed="rId5">
            <a:alphaModFix/>
          </a:blip>
          <a:stretch>
            <a:fillRect/>
          </a:stretch>
        </p:blipFill>
        <p:spPr>
          <a:xfrm>
            <a:off x="7057000" y="4165000"/>
            <a:ext cx="699750" cy="697000"/>
          </a:xfrm>
          <a:prstGeom prst="rect">
            <a:avLst/>
          </a:prstGeom>
          <a:noFill/>
          <a:ln>
            <a:noFill/>
          </a:ln>
        </p:spPr>
      </p:pic>
      <p:sp>
        <p:nvSpPr>
          <p:cNvPr id="77" name="Google Shape;77;p11"/>
          <p:cNvSpPr txBox="1"/>
          <p:nvPr>
            <p:ph hasCustomPrompt="1" type="title"/>
          </p:nvPr>
        </p:nvSpPr>
        <p:spPr>
          <a:xfrm>
            <a:off x="1284000" y="1411750"/>
            <a:ext cx="6576000" cy="21003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12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8" name="Google Shape;78;p11"/>
          <p:cNvSpPr txBox="1"/>
          <p:nvPr>
            <p:ph idx="1" type="subTitle"/>
          </p:nvPr>
        </p:nvSpPr>
        <p:spPr>
          <a:xfrm>
            <a:off x="1284000" y="3234650"/>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9" name="Shape 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0" name="Shape 80"/>
        <p:cNvGrpSpPr/>
        <p:nvPr/>
      </p:nvGrpSpPr>
      <p:grpSpPr>
        <a:xfrm>
          <a:off x="0" y="0"/>
          <a:ext cx="0" cy="0"/>
          <a:chOff x="0" y="0"/>
          <a:chExt cx="0" cy="0"/>
        </a:xfrm>
      </p:grpSpPr>
      <p:pic>
        <p:nvPicPr>
          <p:cNvPr id="81" name="Google Shape;81;p13"/>
          <p:cNvPicPr preferRelativeResize="0"/>
          <p:nvPr/>
        </p:nvPicPr>
        <p:blipFill>
          <a:blip r:embed="rId2">
            <a:alphaModFix/>
          </a:blip>
          <a:stretch>
            <a:fillRect/>
          </a:stretch>
        </p:blipFill>
        <p:spPr>
          <a:xfrm rot="8100000">
            <a:off x="374725" y="2425049"/>
            <a:ext cx="574962" cy="572701"/>
          </a:xfrm>
          <a:prstGeom prst="rect">
            <a:avLst/>
          </a:prstGeom>
          <a:noFill/>
          <a:ln>
            <a:noFill/>
          </a:ln>
        </p:spPr>
      </p:pic>
      <p:pic>
        <p:nvPicPr>
          <p:cNvPr id="82" name="Google Shape;82;p13"/>
          <p:cNvPicPr preferRelativeResize="0"/>
          <p:nvPr/>
        </p:nvPicPr>
        <p:blipFill rotWithShape="1">
          <a:blip r:embed="rId3">
            <a:alphaModFix/>
          </a:blip>
          <a:srcRect b="-7247" l="28504" r="-22269" t="47151"/>
          <a:stretch/>
        </p:blipFill>
        <p:spPr>
          <a:xfrm>
            <a:off x="0" y="0"/>
            <a:ext cx="2092075" cy="1340774"/>
          </a:xfrm>
          <a:prstGeom prst="rect">
            <a:avLst/>
          </a:prstGeom>
          <a:noFill/>
          <a:ln>
            <a:noFill/>
          </a:ln>
        </p:spPr>
      </p:pic>
      <p:pic>
        <p:nvPicPr>
          <p:cNvPr id="83" name="Google Shape;83;p13"/>
          <p:cNvPicPr preferRelativeResize="0"/>
          <p:nvPr/>
        </p:nvPicPr>
        <p:blipFill rotWithShape="1">
          <a:blip r:embed="rId4">
            <a:alphaModFix/>
          </a:blip>
          <a:srcRect b="-32128" l="55216" r="-4777" t="-32128"/>
          <a:stretch/>
        </p:blipFill>
        <p:spPr>
          <a:xfrm rot="-5400000">
            <a:off x="4145924" y="2874500"/>
            <a:ext cx="1051825" cy="3486175"/>
          </a:xfrm>
          <a:prstGeom prst="rect">
            <a:avLst/>
          </a:prstGeom>
          <a:noFill/>
          <a:ln>
            <a:noFill/>
          </a:ln>
        </p:spPr>
      </p:pic>
      <p:sp>
        <p:nvSpPr>
          <p:cNvPr id="84" name="Google Shape;84;p13"/>
          <p:cNvSpPr/>
          <p:nvPr/>
        </p:nvSpPr>
        <p:spPr>
          <a:xfrm>
            <a:off x="4786500" y="1453625"/>
            <a:ext cx="3637500" cy="14064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720000" y="3123025"/>
            <a:ext cx="3637500" cy="14064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4786500" y="3123025"/>
            <a:ext cx="3637500" cy="14064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720000" y="1453625"/>
            <a:ext cx="3637500" cy="14064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3"/>
          <p:cNvPicPr preferRelativeResize="0"/>
          <p:nvPr/>
        </p:nvPicPr>
        <p:blipFill rotWithShape="1">
          <a:blip r:embed="rId3">
            <a:alphaModFix/>
          </a:blip>
          <a:srcRect b="-7247" l="28504" r="-22269" t="47151"/>
          <a:stretch/>
        </p:blipFill>
        <p:spPr>
          <a:xfrm flipH="1">
            <a:off x="7051925" y="0"/>
            <a:ext cx="2092075" cy="1340774"/>
          </a:xfrm>
          <a:prstGeom prst="rect">
            <a:avLst/>
          </a:prstGeom>
          <a:noFill/>
          <a:ln>
            <a:noFill/>
          </a:ln>
        </p:spPr>
      </p:pic>
      <p:pic>
        <p:nvPicPr>
          <p:cNvPr id="89" name="Google Shape;89;p13"/>
          <p:cNvPicPr preferRelativeResize="0"/>
          <p:nvPr/>
        </p:nvPicPr>
        <p:blipFill>
          <a:blip r:embed="rId2">
            <a:alphaModFix/>
          </a:blip>
          <a:stretch>
            <a:fillRect/>
          </a:stretch>
        </p:blipFill>
        <p:spPr>
          <a:xfrm>
            <a:off x="8272000" y="4320175"/>
            <a:ext cx="574962" cy="572700"/>
          </a:xfrm>
          <a:prstGeom prst="rect">
            <a:avLst/>
          </a:prstGeom>
          <a:noFill/>
          <a:ln>
            <a:noFill/>
          </a:ln>
        </p:spPr>
      </p:pic>
      <p:sp>
        <p:nvSpPr>
          <p:cNvPr id="90" name="Google Shape;9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1" name="Google Shape;91;p13"/>
          <p:cNvSpPr txBox="1"/>
          <p:nvPr>
            <p:ph idx="2" type="title"/>
          </p:nvPr>
        </p:nvSpPr>
        <p:spPr>
          <a:xfrm>
            <a:off x="1828950" y="1656850"/>
            <a:ext cx="24333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2" name="Google Shape;92;p13"/>
          <p:cNvSpPr txBox="1"/>
          <p:nvPr>
            <p:ph idx="1" type="subTitle"/>
          </p:nvPr>
        </p:nvSpPr>
        <p:spPr>
          <a:xfrm>
            <a:off x="1828950" y="2058425"/>
            <a:ext cx="2433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3" name="Google Shape;93;p13"/>
          <p:cNvSpPr txBox="1"/>
          <p:nvPr>
            <p:ph idx="3" type="title"/>
          </p:nvPr>
        </p:nvSpPr>
        <p:spPr>
          <a:xfrm>
            <a:off x="5895450" y="1656850"/>
            <a:ext cx="24333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4" name="Google Shape;94;p13"/>
          <p:cNvSpPr txBox="1"/>
          <p:nvPr>
            <p:ph idx="4" type="subTitle"/>
          </p:nvPr>
        </p:nvSpPr>
        <p:spPr>
          <a:xfrm>
            <a:off x="5895450" y="2058425"/>
            <a:ext cx="2433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5" name="Google Shape;95;p13"/>
          <p:cNvSpPr txBox="1"/>
          <p:nvPr>
            <p:ph idx="5" type="title"/>
          </p:nvPr>
        </p:nvSpPr>
        <p:spPr>
          <a:xfrm>
            <a:off x="1828950" y="3326250"/>
            <a:ext cx="24333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6" name="Google Shape;96;p13"/>
          <p:cNvSpPr txBox="1"/>
          <p:nvPr>
            <p:ph idx="6" type="subTitle"/>
          </p:nvPr>
        </p:nvSpPr>
        <p:spPr>
          <a:xfrm>
            <a:off x="1828950" y="3727825"/>
            <a:ext cx="2433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7" name="Google Shape;97;p13"/>
          <p:cNvSpPr txBox="1"/>
          <p:nvPr>
            <p:ph idx="7" type="title"/>
          </p:nvPr>
        </p:nvSpPr>
        <p:spPr>
          <a:xfrm>
            <a:off x="5895450" y="3326250"/>
            <a:ext cx="24333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8" name="Google Shape;98;p13"/>
          <p:cNvSpPr txBox="1"/>
          <p:nvPr>
            <p:ph idx="8" type="subTitle"/>
          </p:nvPr>
        </p:nvSpPr>
        <p:spPr>
          <a:xfrm>
            <a:off x="5895450" y="3727825"/>
            <a:ext cx="24333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9" name="Google Shape;99;p13"/>
          <p:cNvSpPr txBox="1"/>
          <p:nvPr>
            <p:ph hasCustomPrompt="1" idx="9" type="title"/>
          </p:nvPr>
        </p:nvSpPr>
        <p:spPr>
          <a:xfrm>
            <a:off x="815250" y="1656850"/>
            <a:ext cx="1013700" cy="90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0" name="Google Shape;100;p13"/>
          <p:cNvSpPr txBox="1"/>
          <p:nvPr>
            <p:ph hasCustomPrompt="1" idx="13" type="title"/>
          </p:nvPr>
        </p:nvSpPr>
        <p:spPr>
          <a:xfrm>
            <a:off x="4881750" y="1656850"/>
            <a:ext cx="1013700" cy="90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1" name="Google Shape;101;p13"/>
          <p:cNvSpPr txBox="1"/>
          <p:nvPr>
            <p:ph hasCustomPrompt="1" idx="14" type="title"/>
          </p:nvPr>
        </p:nvSpPr>
        <p:spPr>
          <a:xfrm>
            <a:off x="815250" y="3326250"/>
            <a:ext cx="1013700" cy="90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2" name="Google Shape;102;p13"/>
          <p:cNvSpPr txBox="1"/>
          <p:nvPr>
            <p:ph hasCustomPrompt="1" idx="15" type="title"/>
          </p:nvPr>
        </p:nvSpPr>
        <p:spPr>
          <a:xfrm>
            <a:off x="4881750" y="3326250"/>
            <a:ext cx="1013700" cy="90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03" name="Shape 103"/>
        <p:cNvGrpSpPr/>
        <p:nvPr/>
      </p:nvGrpSpPr>
      <p:grpSpPr>
        <a:xfrm>
          <a:off x="0" y="0"/>
          <a:ext cx="0" cy="0"/>
          <a:chOff x="0" y="0"/>
          <a:chExt cx="0" cy="0"/>
        </a:xfrm>
      </p:grpSpPr>
      <p:pic>
        <p:nvPicPr>
          <p:cNvPr id="104" name="Google Shape;104;p14"/>
          <p:cNvPicPr preferRelativeResize="0"/>
          <p:nvPr/>
        </p:nvPicPr>
        <p:blipFill>
          <a:blip r:embed="rId2">
            <a:alphaModFix/>
          </a:blip>
          <a:stretch>
            <a:fillRect/>
          </a:stretch>
        </p:blipFill>
        <p:spPr>
          <a:xfrm flipH="1">
            <a:off x="5976976" y="358300"/>
            <a:ext cx="1340799" cy="1340799"/>
          </a:xfrm>
          <a:prstGeom prst="rect">
            <a:avLst/>
          </a:prstGeom>
          <a:noFill/>
          <a:ln>
            <a:noFill/>
          </a:ln>
        </p:spPr>
      </p:pic>
      <p:pic>
        <p:nvPicPr>
          <p:cNvPr id="105" name="Google Shape;105;p14"/>
          <p:cNvPicPr preferRelativeResize="0"/>
          <p:nvPr/>
        </p:nvPicPr>
        <p:blipFill rotWithShape="1">
          <a:blip r:embed="rId3">
            <a:alphaModFix/>
          </a:blip>
          <a:srcRect b="-2266" l="-5882" r="25406" t="57031"/>
          <a:stretch/>
        </p:blipFill>
        <p:spPr>
          <a:xfrm flipH="1" rot="10800000">
            <a:off x="6039275" y="3398174"/>
            <a:ext cx="3104724" cy="1745325"/>
          </a:xfrm>
          <a:prstGeom prst="rect">
            <a:avLst/>
          </a:prstGeom>
          <a:noFill/>
          <a:ln>
            <a:noFill/>
          </a:ln>
        </p:spPr>
      </p:pic>
      <p:pic>
        <p:nvPicPr>
          <p:cNvPr id="106" name="Google Shape;106;p14"/>
          <p:cNvPicPr preferRelativeResize="0"/>
          <p:nvPr/>
        </p:nvPicPr>
        <p:blipFill rotWithShape="1">
          <a:blip r:embed="rId3">
            <a:alphaModFix/>
          </a:blip>
          <a:srcRect b="0" l="0" r="39639" t="37752"/>
          <a:stretch/>
        </p:blipFill>
        <p:spPr>
          <a:xfrm flipH="1">
            <a:off x="1" y="0"/>
            <a:ext cx="3104724" cy="3201749"/>
          </a:xfrm>
          <a:prstGeom prst="rect">
            <a:avLst/>
          </a:prstGeom>
          <a:noFill/>
          <a:ln>
            <a:noFill/>
          </a:ln>
        </p:spPr>
      </p:pic>
      <p:sp>
        <p:nvSpPr>
          <p:cNvPr id="107" name="Google Shape;107;p14"/>
          <p:cNvSpPr/>
          <p:nvPr/>
        </p:nvSpPr>
        <p:spPr>
          <a:xfrm>
            <a:off x="4100100" y="1404300"/>
            <a:ext cx="4319400" cy="23349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 name="Google Shape;108;p14"/>
          <p:cNvPicPr preferRelativeResize="0"/>
          <p:nvPr/>
        </p:nvPicPr>
        <p:blipFill>
          <a:blip r:embed="rId4">
            <a:alphaModFix/>
          </a:blip>
          <a:stretch>
            <a:fillRect/>
          </a:stretch>
        </p:blipFill>
        <p:spPr>
          <a:xfrm flipH="1" rot="-5400000">
            <a:off x="3798937" y="3371475"/>
            <a:ext cx="766226" cy="766226"/>
          </a:xfrm>
          <a:prstGeom prst="rect">
            <a:avLst/>
          </a:prstGeom>
          <a:noFill/>
          <a:ln>
            <a:noFill/>
          </a:ln>
        </p:spPr>
      </p:pic>
      <p:sp>
        <p:nvSpPr>
          <p:cNvPr id="109" name="Google Shape;109;p14"/>
          <p:cNvSpPr txBox="1"/>
          <p:nvPr>
            <p:ph type="title"/>
          </p:nvPr>
        </p:nvSpPr>
        <p:spPr>
          <a:xfrm>
            <a:off x="4250250" y="1743138"/>
            <a:ext cx="4019100" cy="825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0" name="Google Shape;110;p14"/>
          <p:cNvSpPr txBox="1"/>
          <p:nvPr>
            <p:ph idx="1" type="subTitle"/>
          </p:nvPr>
        </p:nvSpPr>
        <p:spPr>
          <a:xfrm>
            <a:off x="4250250" y="2395663"/>
            <a:ext cx="40191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1" name="Shape 111"/>
        <p:cNvGrpSpPr/>
        <p:nvPr/>
      </p:nvGrpSpPr>
      <p:grpSpPr>
        <a:xfrm>
          <a:off x="0" y="0"/>
          <a:ext cx="0" cy="0"/>
          <a:chOff x="0" y="0"/>
          <a:chExt cx="0" cy="0"/>
        </a:xfrm>
      </p:grpSpPr>
      <p:pic>
        <p:nvPicPr>
          <p:cNvPr id="112" name="Google Shape;112;p15"/>
          <p:cNvPicPr preferRelativeResize="0"/>
          <p:nvPr/>
        </p:nvPicPr>
        <p:blipFill rotWithShape="1">
          <a:blip r:embed="rId2">
            <a:alphaModFix/>
          </a:blip>
          <a:srcRect b="50275" l="32885" r="0" t="0"/>
          <a:stretch/>
        </p:blipFill>
        <p:spPr>
          <a:xfrm>
            <a:off x="0" y="3051450"/>
            <a:ext cx="2823626" cy="2092048"/>
          </a:xfrm>
          <a:prstGeom prst="rect">
            <a:avLst/>
          </a:prstGeom>
          <a:noFill/>
          <a:ln>
            <a:noFill/>
          </a:ln>
        </p:spPr>
      </p:pic>
      <p:pic>
        <p:nvPicPr>
          <p:cNvPr id="113" name="Google Shape;113;p15"/>
          <p:cNvPicPr preferRelativeResize="0"/>
          <p:nvPr/>
        </p:nvPicPr>
        <p:blipFill>
          <a:blip r:embed="rId3">
            <a:alphaModFix/>
          </a:blip>
          <a:stretch>
            <a:fillRect/>
          </a:stretch>
        </p:blipFill>
        <p:spPr>
          <a:xfrm>
            <a:off x="7224000" y="211175"/>
            <a:ext cx="1719074" cy="1719074"/>
          </a:xfrm>
          <a:prstGeom prst="rect">
            <a:avLst/>
          </a:prstGeom>
          <a:noFill/>
          <a:ln>
            <a:noFill/>
          </a:ln>
        </p:spPr>
      </p:pic>
      <p:sp>
        <p:nvSpPr>
          <p:cNvPr id="114" name="Google Shape;114;p15"/>
          <p:cNvSpPr/>
          <p:nvPr/>
        </p:nvSpPr>
        <p:spPr>
          <a:xfrm>
            <a:off x="1053100" y="1141500"/>
            <a:ext cx="7037700" cy="28605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5"/>
          <p:cNvPicPr preferRelativeResize="0"/>
          <p:nvPr/>
        </p:nvPicPr>
        <p:blipFill>
          <a:blip r:embed="rId4">
            <a:alphaModFix/>
          </a:blip>
          <a:stretch>
            <a:fillRect/>
          </a:stretch>
        </p:blipFill>
        <p:spPr>
          <a:xfrm>
            <a:off x="6694325" y="3692775"/>
            <a:ext cx="693599" cy="693599"/>
          </a:xfrm>
          <a:prstGeom prst="rect">
            <a:avLst/>
          </a:prstGeom>
          <a:noFill/>
          <a:ln>
            <a:noFill/>
          </a:ln>
        </p:spPr>
      </p:pic>
      <p:pic>
        <p:nvPicPr>
          <p:cNvPr id="116" name="Google Shape;116;p15"/>
          <p:cNvPicPr preferRelativeResize="0"/>
          <p:nvPr/>
        </p:nvPicPr>
        <p:blipFill>
          <a:blip r:embed="rId5">
            <a:alphaModFix/>
          </a:blip>
          <a:stretch>
            <a:fillRect/>
          </a:stretch>
        </p:blipFill>
        <p:spPr>
          <a:xfrm>
            <a:off x="2404125" y="283200"/>
            <a:ext cx="693600" cy="693600"/>
          </a:xfrm>
          <a:prstGeom prst="rect">
            <a:avLst/>
          </a:prstGeom>
          <a:noFill/>
          <a:ln>
            <a:noFill/>
          </a:ln>
        </p:spPr>
      </p:pic>
      <p:sp>
        <p:nvSpPr>
          <p:cNvPr id="117" name="Google Shape;117;p15"/>
          <p:cNvSpPr txBox="1"/>
          <p:nvPr>
            <p:ph type="title"/>
          </p:nvPr>
        </p:nvSpPr>
        <p:spPr>
          <a:xfrm>
            <a:off x="2391900" y="2895875"/>
            <a:ext cx="43602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18" name="Google Shape;118;p15"/>
          <p:cNvSpPr txBox="1"/>
          <p:nvPr>
            <p:ph idx="1" type="subTitle"/>
          </p:nvPr>
        </p:nvSpPr>
        <p:spPr>
          <a:xfrm>
            <a:off x="1226400" y="1715725"/>
            <a:ext cx="6691200" cy="13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2400">
                <a:solidFill>
                  <a:schemeClr val="dk1"/>
                </a:solidFill>
              </a:defRPr>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19" name="Shape 119"/>
        <p:cNvGrpSpPr/>
        <p:nvPr/>
      </p:nvGrpSpPr>
      <p:grpSpPr>
        <a:xfrm>
          <a:off x="0" y="0"/>
          <a:ext cx="0" cy="0"/>
          <a:chOff x="0" y="0"/>
          <a:chExt cx="0" cy="0"/>
        </a:xfrm>
      </p:grpSpPr>
      <p:pic>
        <p:nvPicPr>
          <p:cNvPr id="120" name="Google Shape;120;p16"/>
          <p:cNvPicPr preferRelativeResize="0"/>
          <p:nvPr/>
        </p:nvPicPr>
        <p:blipFill rotWithShape="1">
          <a:blip r:embed="rId2">
            <a:alphaModFix/>
          </a:blip>
          <a:srcRect b="50275" l="32885" r="0" t="0"/>
          <a:stretch/>
        </p:blipFill>
        <p:spPr>
          <a:xfrm>
            <a:off x="0" y="4301974"/>
            <a:ext cx="1135800" cy="841526"/>
          </a:xfrm>
          <a:prstGeom prst="rect">
            <a:avLst/>
          </a:prstGeom>
          <a:noFill/>
          <a:ln>
            <a:noFill/>
          </a:ln>
        </p:spPr>
      </p:pic>
      <p:pic>
        <p:nvPicPr>
          <p:cNvPr id="121" name="Google Shape;121;p16"/>
          <p:cNvPicPr preferRelativeResize="0"/>
          <p:nvPr/>
        </p:nvPicPr>
        <p:blipFill rotWithShape="1">
          <a:blip r:embed="rId2">
            <a:alphaModFix/>
          </a:blip>
          <a:srcRect b="50275" l="32885" r="0" t="0"/>
          <a:stretch/>
        </p:blipFill>
        <p:spPr>
          <a:xfrm flipH="1">
            <a:off x="8008200" y="4301974"/>
            <a:ext cx="1135800" cy="841526"/>
          </a:xfrm>
          <a:prstGeom prst="rect">
            <a:avLst/>
          </a:prstGeom>
          <a:noFill/>
          <a:ln>
            <a:noFill/>
          </a:ln>
        </p:spPr>
      </p:pic>
      <p:pic>
        <p:nvPicPr>
          <p:cNvPr id="122" name="Google Shape;122;p16"/>
          <p:cNvPicPr preferRelativeResize="0"/>
          <p:nvPr/>
        </p:nvPicPr>
        <p:blipFill rotWithShape="1">
          <a:blip r:embed="rId2">
            <a:alphaModFix/>
          </a:blip>
          <a:srcRect b="50275" l="32885" r="0" t="0"/>
          <a:stretch/>
        </p:blipFill>
        <p:spPr>
          <a:xfrm rot="10800000">
            <a:off x="8008200" y="-1"/>
            <a:ext cx="1135800" cy="841526"/>
          </a:xfrm>
          <a:prstGeom prst="rect">
            <a:avLst/>
          </a:prstGeom>
          <a:noFill/>
          <a:ln>
            <a:noFill/>
          </a:ln>
        </p:spPr>
      </p:pic>
      <p:pic>
        <p:nvPicPr>
          <p:cNvPr id="123" name="Google Shape;123;p16"/>
          <p:cNvPicPr preferRelativeResize="0"/>
          <p:nvPr/>
        </p:nvPicPr>
        <p:blipFill rotWithShape="1">
          <a:blip r:embed="rId2">
            <a:alphaModFix/>
          </a:blip>
          <a:srcRect b="50275" l="32885" r="0" t="0"/>
          <a:stretch/>
        </p:blipFill>
        <p:spPr>
          <a:xfrm flipH="1" rot="10800000">
            <a:off x="0" y="-1"/>
            <a:ext cx="1135800" cy="841526"/>
          </a:xfrm>
          <a:prstGeom prst="rect">
            <a:avLst/>
          </a:prstGeom>
          <a:noFill/>
          <a:ln>
            <a:noFill/>
          </a:ln>
        </p:spPr>
      </p:pic>
      <p:sp>
        <p:nvSpPr>
          <p:cNvPr id="124" name="Google Shape;124;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25" name="Shape 125"/>
        <p:cNvGrpSpPr/>
        <p:nvPr/>
      </p:nvGrpSpPr>
      <p:grpSpPr>
        <a:xfrm>
          <a:off x="0" y="0"/>
          <a:ext cx="0" cy="0"/>
          <a:chOff x="0" y="0"/>
          <a:chExt cx="0" cy="0"/>
        </a:xfrm>
      </p:grpSpPr>
      <p:pic>
        <p:nvPicPr>
          <p:cNvPr id="126" name="Google Shape;126;p17"/>
          <p:cNvPicPr preferRelativeResize="0"/>
          <p:nvPr/>
        </p:nvPicPr>
        <p:blipFill rotWithShape="1">
          <a:blip r:embed="rId2">
            <a:alphaModFix/>
          </a:blip>
          <a:srcRect b="50275" l="32885" r="0" t="0"/>
          <a:stretch/>
        </p:blipFill>
        <p:spPr>
          <a:xfrm>
            <a:off x="0" y="3909373"/>
            <a:ext cx="1665701" cy="1234128"/>
          </a:xfrm>
          <a:prstGeom prst="rect">
            <a:avLst/>
          </a:prstGeom>
          <a:noFill/>
          <a:ln>
            <a:noFill/>
          </a:ln>
        </p:spPr>
      </p:pic>
      <p:pic>
        <p:nvPicPr>
          <p:cNvPr id="127" name="Google Shape;127;p17"/>
          <p:cNvPicPr preferRelativeResize="0"/>
          <p:nvPr/>
        </p:nvPicPr>
        <p:blipFill rotWithShape="1">
          <a:blip r:embed="rId2">
            <a:alphaModFix/>
          </a:blip>
          <a:srcRect b="50275" l="32885" r="0" t="0"/>
          <a:stretch/>
        </p:blipFill>
        <p:spPr>
          <a:xfrm rot="10800000">
            <a:off x="7478299" y="0"/>
            <a:ext cx="1665701" cy="1234125"/>
          </a:xfrm>
          <a:prstGeom prst="rect">
            <a:avLst/>
          </a:prstGeom>
          <a:noFill/>
          <a:ln>
            <a:noFill/>
          </a:ln>
        </p:spPr>
      </p:pic>
      <p:sp>
        <p:nvSpPr>
          <p:cNvPr id="128" name="Google Shape;12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129" name="Shape 129"/>
        <p:cNvGrpSpPr/>
        <p:nvPr/>
      </p:nvGrpSpPr>
      <p:grpSpPr>
        <a:xfrm>
          <a:off x="0" y="0"/>
          <a:ext cx="0" cy="0"/>
          <a:chOff x="0" y="0"/>
          <a:chExt cx="0" cy="0"/>
        </a:xfrm>
      </p:grpSpPr>
      <p:pic>
        <p:nvPicPr>
          <p:cNvPr id="130" name="Google Shape;130;p18"/>
          <p:cNvPicPr preferRelativeResize="0"/>
          <p:nvPr/>
        </p:nvPicPr>
        <p:blipFill>
          <a:blip r:embed="rId2">
            <a:alphaModFix/>
          </a:blip>
          <a:stretch>
            <a:fillRect/>
          </a:stretch>
        </p:blipFill>
        <p:spPr>
          <a:xfrm>
            <a:off x="1826225" y="358300"/>
            <a:ext cx="1340799" cy="1340799"/>
          </a:xfrm>
          <a:prstGeom prst="rect">
            <a:avLst/>
          </a:prstGeom>
          <a:noFill/>
          <a:ln>
            <a:noFill/>
          </a:ln>
        </p:spPr>
      </p:pic>
      <p:pic>
        <p:nvPicPr>
          <p:cNvPr id="131" name="Google Shape;131;p18"/>
          <p:cNvPicPr preferRelativeResize="0"/>
          <p:nvPr/>
        </p:nvPicPr>
        <p:blipFill rotWithShape="1">
          <a:blip r:embed="rId3">
            <a:alphaModFix/>
          </a:blip>
          <a:srcRect b="-2266" l="-5882" r="25406" t="57031"/>
          <a:stretch/>
        </p:blipFill>
        <p:spPr>
          <a:xfrm rot="10800000">
            <a:off x="1" y="3398174"/>
            <a:ext cx="3104724" cy="1745325"/>
          </a:xfrm>
          <a:prstGeom prst="rect">
            <a:avLst/>
          </a:prstGeom>
          <a:noFill/>
          <a:ln>
            <a:noFill/>
          </a:ln>
        </p:spPr>
      </p:pic>
      <p:pic>
        <p:nvPicPr>
          <p:cNvPr id="132" name="Google Shape;132;p18"/>
          <p:cNvPicPr preferRelativeResize="0"/>
          <p:nvPr/>
        </p:nvPicPr>
        <p:blipFill rotWithShape="1">
          <a:blip r:embed="rId3">
            <a:alphaModFix/>
          </a:blip>
          <a:srcRect b="0" l="0" r="39639" t="37752"/>
          <a:stretch/>
        </p:blipFill>
        <p:spPr>
          <a:xfrm>
            <a:off x="6039275" y="0"/>
            <a:ext cx="3104724" cy="3201749"/>
          </a:xfrm>
          <a:prstGeom prst="rect">
            <a:avLst/>
          </a:prstGeom>
          <a:noFill/>
          <a:ln>
            <a:noFill/>
          </a:ln>
        </p:spPr>
      </p:pic>
      <p:sp>
        <p:nvSpPr>
          <p:cNvPr id="133" name="Google Shape;133;p18"/>
          <p:cNvSpPr/>
          <p:nvPr/>
        </p:nvSpPr>
        <p:spPr>
          <a:xfrm>
            <a:off x="720000" y="1404300"/>
            <a:ext cx="4319400" cy="23349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8"/>
          <p:cNvPicPr preferRelativeResize="0"/>
          <p:nvPr/>
        </p:nvPicPr>
        <p:blipFill>
          <a:blip r:embed="rId4">
            <a:alphaModFix/>
          </a:blip>
          <a:stretch>
            <a:fillRect/>
          </a:stretch>
        </p:blipFill>
        <p:spPr>
          <a:xfrm rot="5400000">
            <a:off x="4578838" y="3371475"/>
            <a:ext cx="766226" cy="766226"/>
          </a:xfrm>
          <a:prstGeom prst="rect">
            <a:avLst/>
          </a:prstGeom>
          <a:noFill/>
          <a:ln>
            <a:noFill/>
          </a:ln>
        </p:spPr>
      </p:pic>
      <p:sp>
        <p:nvSpPr>
          <p:cNvPr id="135" name="Google Shape;135;p18"/>
          <p:cNvSpPr txBox="1"/>
          <p:nvPr>
            <p:ph type="title"/>
          </p:nvPr>
        </p:nvSpPr>
        <p:spPr>
          <a:xfrm>
            <a:off x="870150" y="1743188"/>
            <a:ext cx="4019100" cy="825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6" name="Google Shape;136;p18"/>
          <p:cNvSpPr txBox="1"/>
          <p:nvPr>
            <p:ph idx="1" type="subTitle"/>
          </p:nvPr>
        </p:nvSpPr>
        <p:spPr>
          <a:xfrm>
            <a:off x="870150" y="2395713"/>
            <a:ext cx="40191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137" name="Shape 137"/>
        <p:cNvGrpSpPr/>
        <p:nvPr/>
      </p:nvGrpSpPr>
      <p:grpSpPr>
        <a:xfrm>
          <a:off x="0" y="0"/>
          <a:ext cx="0" cy="0"/>
          <a:chOff x="0" y="0"/>
          <a:chExt cx="0" cy="0"/>
        </a:xfrm>
      </p:grpSpPr>
      <p:sp>
        <p:nvSpPr>
          <p:cNvPr id="138" name="Google Shape;138;p19"/>
          <p:cNvSpPr/>
          <p:nvPr/>
        </p:nvSpPr>
        <p:spPr>
          <a:xfrm>
            <a:off x="720000" y="1353713"/>
            <a:ext cx="3778200" cy="22308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19"/>
          <p:cNvPicPr preferRelativeResize="0"/>
          <p:nvPr/>
        </p:nvPicPr>
        <p:blipFill>
          <a:blip r:embed="rId2">
            <a:alphaModFix/>
          </a:blip>
          <a:stretch>
            <a:fillRect/>
          </a:stretch>
        </p:blipFill>
        <p:spPr>
          <a:xfrm>
            <a:off x="336888" y="876400"/>
            <a:ext cx="766226" cy="766226"/>
          </a:xfrm>
          <a:prstGeom prst="rect">
            <a:avLst/>
          </a:prstGeom>
          <a:noFill/>
          <a:ln>
            <a:noFill/>
          </a:ln>
        </p:spPr>
      </p:pic>
      <p:pic>
        <p:nvPicPr>
          <p:cNvPr id="140" name="Google Shape;140;p19"/>
          <p:cNvPicPr preferRelativeResize="0"/>
          <p:nvPr/>
        </p:nvPicPr>
        <p:blipFill rotWithShape="1">
          <a:blip r:embed="rId3">
            <a:alphaModFix/>
          </a:blip>
          <a:srcRect b="0" l="0" r="0" t="62289"/>
          <a:stretch/>
        </p:blipFill>
        <p:spPr>
          <a:xfrm>
            <a:off x="5292675" y="0"/>
            <a:ext cx="2875965" cy="1080300"/>
          </a:xfrm>
          <a:prstGeom prst="rect">
            <a:avLst/>
          </a:prstGeom>
          <a:noFill/>
          <a:ln>
            <a:noFill/>
          </a:ln>
        </p:spPr>
      </p:pic>
      <p:pic>
        <p:nvPicPr>
          <p:cNvPr id="141" name="Google Shape;141;p19"/>
          <p:cNvPicPr preferRelativeResize="0"/>
          <p:nvPr/>
        </p:nvPicPr>
        <p:blipFill rotWithShape="1">
          <a:blip r:embed="rId4">
            <a:alphaModFix/>
          </a:blip>
          <a:srcRect b="57917" l="0" r="0" t="0"/>
          <a:stretch/>
        </p:blipFill>
        <p:spPr>
          <a:xfrm>
            <a:off x="1361375" y="4063200"/>
            <a:ext cx="2565655" cy="1080299"/>
          </a:xfrm>
          <a:prstGeom prst="rect">
            <a:avLst/>
          </a:prstGeom>
          <a:noFill/>
          <a:ln>
            <a:noFill/>
          </a:ln>
        </p:spPr>
      </p:pic>
      <p:pic>
        <p:nvPicPr>
          <p:cNvPr id="142" name="Google Shape;142;p19"/>
          <p:cNvPicPr preferRelativeResize="0"/>
          <p:nvPr/>
        </p:nvPicPr>
        <p:blipFill>
          <a:blip r:embed="rId5">
            <a:alphaModFix/>
          </a:blip>
          <a:stretch>
            <a:fillRect/>
          </a:stretch>
        </p:blipFill>
        <p:spPr>
          <a:xfrm>
            <a:off x="6626050" y="3946162"/>
            <a:ext cx="948000" cy="948000"/>
          </a:xfrm>
          <a:prstGeom prst="rect">
            <a:avLst/>
          </a:prstGeom>
          <a:noFill/>
          <a:ln>
            <a:noFill/>
          </a:ln>
        </p:spPr>
      </p:pic>
      <p:sp>
        <p:nvSpPr>
          <p:cNvPr id="143" name="Google Shape;143;p19"/>
          <p:cNvSpPr txBox="1"/>
          <p:nvPr>
            <p:ph type="title"/>
          </p:nvPr>
        </p:nvSpPr>
        <p:spPr>
          <a:xfrm>
            <a:off x="975300" y="1642613"/>
            <a:ext cx="32676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4" name="Google Shape;144;p19"/>
          <p:cNvSpPr txBox="1"/>
          <p:nvPr>
            <p:ph idx="1" type="subTitle"/>
          </p:nvPr>
        </p:nvSpPr>
        <p:spPr>
          <a:xfrm>
            <a:off x="975300" y="2215313"/>
            <a:ext cx="32676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
    <p:spTree>
      <p:nvGrpSpPr>
        <p:cNvPr id="145" name="Shape 145"/>
        <p:cNvGrpSpPr/>
        <p:nvPr/>
      </p:nvGrpSpPr>
      <p:grpSpPr>
        <a:xfrm>
          <a:off x="0" y="0"/>
          <a:ext cx="0" cy="0"/>
          <a:chOff x="0" y="0"/>
          <a:chExt cx="0" cy="0"/>
        </a:xfrm>
      </p:grpSpPr>
      <p:sp>
        <p:nvSpPr>
          <p:cNvPr id="146" name="Google Shape;146;p20"/>
          <p:cNvSpPr/>
          <p:nvPr/>
        </p:nvSpPr>
        <p:spPr>
          <a:xfrm>
            <a:off x="5917188" y="2879950"/>
            <a:ext cx="2506800" cy="12636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3318600" y="2879950"/>
            <a:ext cx="2506800" cy="12636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720075" y="2879950"/>
            <a:ext cx="2506800" cy="12636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 name="Google Shape;149;p20"/>
          <p:cNvPicPr preferRelativeResize="0"/>
          <p:nvPr/>
        </p:nvPicPr>
        <p:blipFill rotWithShape="1">
          <a:blip r:embed="rId2">
            <a:alphaModFix/>
          </a:blip>
          <a:srcRect b="63948" l="0" r="0" t="0"/>
          <a:stretch/>
        </p:blipFill>
        <p:spPr>
          <a:xfrm>
            <a:off x="2479925" y="3635050"/>
            <a:ext cx="4184175" cy="1508450"/>
          </a:xfrm>
          <a:prstGeom prst="rect">
            <a:avLst/>
          </a:prstGeom>
          <a:noFill/>
          <a:ln>
            <a:noFill/>
          </a:ln>
        </p:spPr>
      </p:pic>
      <p:pic>
        <p:nvPicPr>
          <p:cNvPr id="150" name="Google Shape;150;p20"/>
          <p:cNvPicPr preferRelativeResize="0"/>
          <p:nvPr/>
        </p:nvPicPr>
        <p:blipFill rotWithShape="1">
          <a:blip r:embed="rId3">
            <a:alphaModFix/>
          </a:blip>
          <a:srcRect b="-10081" l="-5041" r="43480" t="41961"/>
          <a:stretch/>
        </p:blipFill>
        <p:spPr>
          <a:xfrm>
            <a:off x="7167925" y="0"/>
            <a:ext cx="1976076" cy="2186501"/>
          </a:xfrm>
          <a:prstGeom prst="rect">
            <a:avLst/>
          </a:prstGeom>
          <a:noFill/>
          <a:ln>
            <a:noFill/>
          </a:ln>
        </p:spPr>
      </p:pic>
      <p:pic>
        <p:nvPicPr>
          <p:cNvPr id="151" name="Google Shape;151;p20"/>
          <p:cNvPicPr preferRelativeResize="0"/>
          <p:nvPr/>
        </p:nvPicPr>
        <p:blipFill rotWithShape="1">
          <a:blip r:embed="rId3">
            <a:alphaModFix/>
          </a:blip>
          <a:srcRect b="-10081" l="-5041" r="43480" t="41961"/>
          <a:stretch/>
        </p:blipFill>
        <p:spPr>
          <a:xfrm flipH="1">
            <a:off x="-1" y="0"/>
            <a:ext cx="1976076" cy="2186501"/>
          </a:xfrm>
          <a:prstGeom prst="rect">
            <a:avLst/>
          </a:prstGeom>
          <a:noFill/>
          <a:ln>
            <a:noFill/>
          </a:ln>
        </p:spPr>
      </p:pic>
      <p:sp>
        <p:nvSpPr>
          <p:cNvPr id="152" name="Google Shape;152;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3" name="Google Shape;153;p20"/>
          <p:cNvSpPr txBox="1"/>
          <p:nvPr>
            <p:ph idx="2" type="title"/>
          </p:nvPr>
        </p:nvSpPr>
        <p:spPr>
          <a:xfrm>
            <a:off x="807225" y="2978225"/>
            <a:ext cx="2332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4" name="Google Shape;154;p20"/>
          <p:cNvSpPr txBox="1"/>
          <p:nvPr>
            <p:ph idx="1" type="subTitle"/>
          </p:nvPr>
        </p:nvSpPr>
        <p:spPr>
          <a:xfrm>
            <a:off x="807225" y="3372400"/>
            <a:ext cx="2332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5" name="Google Shape;155;p20"/>
          <p:cNvSpPr txBox="1"/>
          <p:nvPr>
            <p:ph idx="3" type="title"/>
          </p:nvPr>
        </p:nvSpPr>
        <p:spPr>
          <a:xfrm>
            <a:off x="3405750" y="2978225"/>
            <a:ext cx="2332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6" name="Google Shape;156;p20"/>
          <p:cNvSpPr txBox="1"/>
          <p:nvPr>
            <p:ph idx="4" type="subTitle"/>
          </p:nvPr>
        </p:nvSpPr>
        <p:spPr>
          <a:xfrm>
            <a:off x="3405750" y="3372400"/>
            <a:ext cx="2332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7" name="Google Shape;157;p20"/>
          <p:cNvSpPr txBox="1"/>
          <p:nvPr>
            <p:ph idx="5" type="title"/>
          </p:nvPr>
        </p:nvSpPr>
        <p:spPr>
          <a:xfrm>
            <a:off x="6004338" y="2978250"/>
            <a:ext cx="2332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8" name="Google Shape;158;p20"/>
          <p:cNvSpPr txBox="1"/>
          <p:nvPr>
            <p:ph idx="6" type="subTitle"/>
          </p:nvPr>
        </p:nvSpPr>
        <p:spPr>
          <a:xfrm>
            <a:off x="6004338" y="3372425"/>
            <a:ext cx="2332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b="-6462" l="-3951" r="28256" t="47447"/>
          <a:stretch/>
        </p:blipFill>
        <p:spPr>
          <a:xfrm>
            <a:off x="5192500" y="0"/>
            <a:ext cx="3951501" cy="3080999"/>
          </a:xfrm>
          <a:prstGeom prst="rect">
            <a:avLst/>
          </a:prstGeom>
          <a:noFill/>
          <a:ln>
            <a:noFill/>
          </a:ln>
        </p:spPr>
      </p:pic>
      <p:pic>
        <p:nvPicPr>
          <p:cNvPr id="18" name="Google Shape;18;p3"/>
          <p:cNvPicPr preferRelativeResize="0"/>
          <p:nvPr/>
        </p:nvPicPr>
        <p:blipFill rotWithShape="1">
          <a:blip r:embed="rId2">
            <a:alphaModFix/>
          </a:blip>
          <a:srcRect b="-11762" l="38018" r="-19918" t="33028"/>
          <a:stretch/>
        </p:blipFill>
        <p:spPr>
          <a:xfrm rot="-5400000">
            <a:off x="-40450" y="3091876"/>
            <a:ext cx="2092075" cy="2011174"/>
          </a:xfrm>
          <a:prstGeom prst="rect">
            <a:avLst/>
          </a:prstGeom>
          <a:noFill/>
          <a:ln>
            <a:noFill/>
          </a:ln>
        </p:spPr>
      </p:pic>
      <p:pic>
        <p:nvPicPr>
          <p:cNvPr id="19" name="Google Shape;19;p3"/>
          <p:cNvPicPr preferRelativeResize="0"/>
          <p:nvPr/>
        </p:nvPicPr>
        <p:blipFill rotWithShape="1">
          <a:blip r:embed="rId3">
            <a:alphaModFix/>
          </a:blip>
          <a:srcRect b="0" l="0" r="0" t="69047"/>
          <a:stretch/>
        </p:blipFill>
        <p:spPr>
          <a:xfrm>
            <a:off x="665175" y="0"/>
            <a:ext cx="3245201" cy="1005576"/>
          </a:xfrm>
          <a:prstGeom prst="rect">
            <a:avLst/>
          </a:prstGeom>
          <a:noFill/>
          <a:ln>
            <a:noFill/>
          </a:ln>
        </p:spPr>
      </p:pic>
      <p:pic>
        <p:nvPicPr>
          <p:cNvPr id="20" name="Google Shape;20;p3"/>
          <p:cNvPicPr preferRelativeResize="0"/>
          <p:nvPr/>
        </p:nvPicPr>
        <p:blipFill>
          <a:blip r:embed="rId4">
            <a:alphaModFix/>
          </a:blip>
          <a:stretch>
            <a:fillRect/>
          </a:stretch>
        </p:blipFill>
        <p:spPr>
          <a:xfrm rot="5400000">
            <a:off x="7390900" y="3642287"/>
            <a:ext cx="1104550" cy="1104550"/>
          </a:xfrm>
          <a:prstGeom prst="rect">
            <a:avLst/>
          </a:prstGeom>
          <a:noFill/>
          <a:ln>
            <a:noFill/>
          </a:ln>
        </p:spPr>
      </p:pic>
      <p:pic>
        <p:nvPicPr>
          <p:cNvPr id="21" name="Google Shape;21;p3"/>
          <p:cNvPicPr preferRelativeResize="0"/>
          <p:nvPr/>
        </p:nvPicPr>
        <p:blipFill>
          <a:blip r:embed="rId5">
            <a:alphaModFix/>
          </a:blip>
          <a:stretch>
            <a:fillRect/>
          </a:stretch>
        </p:blipFill>
        <p:spPr>
          <a:xfrm rot="5400000">
            <a:off x="4295050" y="3982125"/>
            <a:ext cx="681875" cy="679175"/>
          </a:xfrm>
          <a:prstGeom prst="rect">
            <a:avLst/>
          </a:prstGeom>
          <a:noFill/>
          <a:ln>
            <a:noFill/>
          </a:ln>
        </p:spPr>
      </p:pic>
      <p:sp>
        <p:nvSpPr>
          <p:cNvPr id="22" name="Google Shape;22;p3"/>
          <p:cNvSpPr txBox="1"/>
          <p:nvPr>
            <p:ph type="title"/>
          </p:nvPr>
        </p:nvSpPr>
        <p:spPr>
          <a:xfrm>
            <a:off x="1070525" y="2326050"/>
            <a:ext cx="3993600" cy="841800"/>
          </a:xfrm>
          <a:prstGeom prst="rect">
            <a:avLst/>
          </a:prstGeom>
        </p:spPr>
        <p:txBody>
          <a:bodyPr anchorCtr="0" anchor="t" bIns="91425" lIns="91425" spcFirstLastPara="1" rIns="91425" wrap="square" tIns="91425">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3" name="Google Shape;23;p3"/>
          <p:cNvSpPr txBox="1"/>
          <p:nvPr>
            <p:ph hasCustomPrompt="1" idx="2" type="title"/>
          </p:nvPr>
        </p:nvSpPr>
        <p:spPr>
          <a:xfrm>
            <a:off x="1070525" y="1513025"/>
            <a:ext cx="3993600" cy="939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6000"/>
              <a:buNone/>
              <a:defRPr b="0"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 name="Google Shape;24;p3"/>
          <p:cNvSpPr txBox="1"/>
          <p:nvPr>
            <p:ph idx="1" type="subTitle"/>
          </p:nvPr>
        </p:nvSpPr>
        <p:spPr>
          <a:xfrm>
            <a:off x="1070525" y="3236700"/>
            <a:ext cx="3993600" cy="50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9" name="Shape 159"/>
        <p:cNvGrpSpPr/>
        <p:nvPr/>
      </p:nvGrpSpPr>
      <p:grpSpPr>
        <a:xfrm>
          <a:off x="0" y="0"/>
          <a:ext cx="0" cy="0"/>
          <a:chOff x="0" y="0"/>
          <a:chExt cx="0" cy="0"/>
        </a:xfrm>
      </p:grpSpPr>
      <p:pic>
        <p:nvPicPr>
          <p:cNvPr id="160" name="Google Shape;160;p21"/>
          <p:cNvPicPr preferRelativeResize="0"/>
          <p:nvPr/>
        </p:nvPicPr>
        <p:blipFill>
          <a:blip r:embed="rId2">
            <a:alphaModFix/>
          </a:blip>
          <a:stretch>
            <a:fillRect/>
          </a:stretch>
        </p:blipFill>
        <p:spPr>
          <a:xfrm>
            <a:off x="336125" y="3869850"/>
            <a:ext cx="992150" cy="992150"/>
          </a:xfrm>
          <a:prstGeom prst="rect">
            <a:avLst/>
          </a:prstGeom>
          <a:noFill/>
          <a:ln>
            <a:noFill/>
          </a:ln>
        </p:spPr>
      </p:pic>
      <p:pic>
        <p:nvPicPr>
          <p:cNvPr id="161" name="Google Shape;161;p21"/>
          <p:cNvPicPr preferRelativeResize="0"/>
          <p:nvPr/>
        </p:nvPicPr>
        <p:blipFill rotWithShape="1">
          <a:blip r:embed="rId3">
            <a:alphaModFix/>
          </a:blip>
          <a:srcRect b="-10081" l="-5041" r="43480" t="41961"/>
          <a:stretch/>
        </p:blipFill>
        <p:spPr>
          <a:xfrm>
            <a:off x="7167925" y="0"/>
            <a:ext cx="1976076" cy="2186501"/>
          </a:xfrm>
          <a:prstGeom prst="rect">
            <a:avLst/>
          </a:prstGeom>
          <a:noFill/>
          <a:ln>
            <a:noFill/>
          </a:ln>
        </p:spPr>
      </p:pic>
      <p:sp>
        <p:nvSpPr>
          <p:cNvPr id="162" name="Google Shape;162;p21"/>
          <p:cNvSpPr/>
          <p:nvPr/>
        </p:nvSpPr>
        <p:spPr>
          <a:xfrm>
            <a:off x="720000" y="1336375"/>
            <a:ext cx="7704000" cy="32076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1"/>
          <p:cNvPicPr preferRelativeResize="0"/>
          <p:nvPr/>
        </p:nvPicPr>
        <p:blipFill>
          <a:blip r:embed="rId4">
            <a:alphaModFix/>
          </a:blip>
          <a:stretch>
            <a:fillRect/>
          </a:stretch>
        </p:blipFill>
        <p:spPr>
          <a:xfrm>
            <a:off x="8074125" y="4165000"/>
            <a:ext cx="699750" cy="697000"/>
          </a:xfrm>
          <a:prstGeom prst="rect">
            <a:avLst/>
          </a:prstGeom>
          <a:noFill/>
          <a:ln>
            <a:noFill/>
          </a:ln>
        </p:spPr>
      </p:pic>
      <p:pic>
        <p:nvPicPr>
          <p:cNvPr id="164" name="Google Shape;164;p21"/>
          <p:cNvPicPr preferRelativeResize="0"/>
          <p:nvPr/>
        </p:nvPicPr>
        <p:blipFill rotWithShape="1">
          <a:blip r:embed="rId3">
            <a:alphaModFix/>
          </a:blip>
          <a:srcRect b="-10081" l="-5041" r="43480" t="41961"/>
          <a:stretch/>
        </p:blipFill>
        <p:spPr>
          <a:xfrm flipH="1">
            <a:off x="-1" y="0"/>
            <a:ext cx="1976076" cy="2186501"/>
          </a:xfrm>
          <a:prstGeom prst="rect">
            <a:avLst/>
          </a:prstGeom>
          <a:noFill/>
          <a:ln>
            <a:noFill/>
          </a:ln>
        </p:spPr>
      </p:pic>
      <p:sp>
        <p:nvSpPr>
          <p:cNvPr id="165" name="Google Shape;165;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6" name="Google Shape;166;p21"/>
          <p:cNvSpPr txBox="1"/>
          <p:nvPr>
            <p:ph idx="2" type="title"/>
          </p:nvPr>
        </p:nvSpPr>
        <p:spPr>
          <a:xfrm>
            <a:off x="1800637" y="1658800"/>
            <a:ext cx="24486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7" name="Google Shape;167;p21"/>
          <p:cNvSpPr txBox="1"/>
          <p:nvPr>
            <p:ph idx="1" type="subTitle"/>
          </p:nvPr>
        </p:nvSpPr>
        <p:spPr>
          <a:xfrm>
            <a:off x="1800637" y="2048848"/>
            <a:ext cx="24486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8" name="Google Shape;168;p21"/>
          <p:cNvSpPr txBox="1"/>
          <p:nvPr>
            <p:ph idx="3" type="title"/>
          </p:nvPr>
        </p:nvSpPr>
        <p:spPr>
          <a:xfrm>
            <a:off x="5399743" y="1658800"/>
            <a:ext cx="24486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9" name="Google Shape;169;p21"/>
          <p:cNvSpPr txBox="1"/>
          <p:nvPr>
            <p:ph idx="4" type="subTitle"/>
          </p:nvPr>
        </p:nvSpPr>
        <p:spPr>
          <a:xfrm>
            <a:off x="5399738" y="2048848"/>
            <a:ext cx="24486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0" name="Google Shape;170;p21"/>
          <p:cNvSpPr txBox="1"/>
          <p:nvPr>
            <p:ph idx="5" type="title"/>
          </p:nvPr>
        </p:nvSpPr>
        <p:spPr>
          <a:xfrm>
            <a:off x="1800637" y="3053480"/>
            <a:ext cx="24486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1" name="Google Shape;171;p21"/>
          <p:cNvSpPr txBox="1"/>
          <p:nvPr>
            <p:ph idx="6" type="subTitle"/>
          </p:nvPr>
        </p:nvSpPr>
        <p:spPr>
          <a:xfrm>
            <a:off x="1800637" y="3443528"/>
            <a:ext cx="24486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2" name="Google Shape;172;p21"/>
          <p:cNvSpPr txBox="1"/>
          <p:nvPr>
            <p:ph idx="7" type="title"/>
          </p:nvPr>
        </p:nvSpPr>
        <p:spPr>
          <a:xfrm>
            <a:off x="5399743" y="3053480"/>
            <a:ext cx="24486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3" name="Google Shape;173;p21"/>
          <p:cNvSpPr txBox="1"/>
          <p:nvPr>
            <p:ph idx="8" type="subTitle"/>
          </p:nvPr>
        </p:nvSpPr>
        <p:spPr>
          <a:xfrm>
            <a:off x="5399738" y="3443528"/>
            <a:ext cx="24486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74" name="Shape 174"/>
        <p:cNvGrpSpPr/>
        <p:nvPr/>
      </p:nvGrpSpPr>
      <p:grpSpPr>
        <a:xfrm>
          <a:off x="0" y="0"/>
          <a:ext cx="0" cy="0"/>
          <a:chOff x="0" y="0"/>
          <a:chExt cx="0" cy="0"/>
        </a:xfrm>
      </p:grpSpPr>
      <p:pic>
        <p:nvPicPr>
          <p:cNvPr id="175" name="Google Shape;175;p22"/>
          <p:cNvPicPr preferRelativeResize="0"/>
          <p:nvPr/>
        </p:nvPicPr>
        <p:blipFill>
          <a:blip r:embed="rId2">
            <a:alphaModFix/>
          </a:blip>
          <a:stretch>
            <a:fillRect/>
          </a:stretch>
        </p:blipFill>
        <p:spPr>
          <a:xfrm>
            <a:off x="410425" y="3524925"/>
            <a:ext cx="572700" cy="572700"/>
          </a:xfrm>
          <a:prstGeom prst="rect">
            <a:avLst/>
          </a:prstGeom>
          <a:noFill/>
          <a:ln>
            <a:noFill/>
          </a:ln>
        </p:spPr>
      </p:pic>
      <p:sp>
        <p:nvSpPr>
          <p:cNvPr id="176" name="Google Shape;176;p22"/>
          <p:cNvSpPr/>
          <p:nvPr/>
        </p:nvSpPr>
        <p:spPr>
          <a:xfrm>
            <a:off x="710275" y="1282975"/>
            <a:ext cx="7704000" cy="35598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22"/>
          <p:cNvPicPr preferRelativeResize="0"/>
          <p:nvPr/>
        </p:nvPicPr>
        <p:blipFill rotWithShape="1">
          <a:blip r:embed="rId3">
            <a:alphaModFix/>
          </a:blip>
          <a:srcRect b="-10081" l="-5041" r="43480" t="41961"/>
          <a:stretch/>
        </p:blipFill>
        <p:spPr>
          <a:xfrm flipH="1">
            <a:off x="-1" y="0"/>
            <a:ext cx="1150671" cy="1273200"/>
          </a:xfrm>
          <a:prstGeom prst="rect">
            <a:avLst/>
          </a:prstGeom>
          <a:noFill/>
          <a:ln>
            <a:noFill/>
          </a:ln>
        </p:spPr>
      </p:pic>
      <p:pic>
        <p:nvPicPr>
          <p:cNvPr id="178" name="Google Shape;178;p22"/>
          <p:cNvPicPr preferRelativeResize="0"/>
          <p:nvPr/>
        </p:nvPicPr>
        <p:blipFill>
          <a:blip r:embed="rId4">
            <a:alphaModFix/>
          </a:blip>
          <a:stretch>
            <a:fillRect/>
          </a:stretch>
        </p:blipFill>
        <p:spPr>
          <a:xfrm>
            <a:off x="8137650" y="2985638"/>
            <a:ext cx="572700" cy="570498"/>
          </a:xfrm>
          <a:prstGeom prst="rect">
            <a:avLst/>
          </a:prstGeom>
          <a:noFill/>
          <a:ln>
            <a:noFill/>
          </a:ln>
        </p:spPr>
      </p:pic>
      <p:pic>
        <p:nvPicPr>
          <p:cNvPr id="179" name="Google Shape;179;p22"/>
          <p:cNvPicPr preferRelativeResize="0"/>
          <p:nvPr/>
        </p:nvPicPr>
        <p:blipFill rotWithShape="1">
          <a:blip r:embed="rId3">
            <a:alphaModFix/>
          </a:blip>
          <a:srcRect b="-10081" l="-5041" r="43480" t="41961"/>
          <a:stretch/>
        </p:blipFill>
        <p:spPr>
          <a:xfrm>
            <a:off x="7993324" y="0"/>
            <a:ext cx="1150671" cy="1273200"/>
          </a:xfrm>
          <a:prstGeom prst="rect">
            <a:avLst/>
          </a:prstGeom>
          <a:noFill/>
          <a:ln>
            <a:noFill/>
          </a:ln>
        </p:spPr>
      </p:pic>
      <p:sp>
        <p:nvSpPr>
          <p:cNvPr id="180" name="Google Shape;180;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1" name="Google Shape;181;p22"/>
          <p:cNvSpPr txBox="1"/>
          <p:nvPr>
            <p:ph idx="2" type="title"/>
          </p:nvPr>
        </p:nvSpPr>
        <p:spPr>
          <a:xfrm>
            <a:off x="963550" y="2007463"/>
            <a:ext cx="226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2" name="Google Shape;182;p22"/>
          <p:cNvSpPr txBox="1"/>
          <p:nvPr>
            <p:ph idx="1" type="subTitle"/>
          </p:nvPr>
        </p:nvSpPr>
        <p:spPr>
          <a:xfrm>
            <a:off x="963550" y="2397488"/>
            <a:ext cx="226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 name="Google Shape;183;p22"/>
          <p:cNvSpPr txBox="1"/>
          <p:nvPr>
            <p:ph idx="3" type="title"/>
          </p:nvPr>
        </p:nvSpPr>
        <p:spPr>
          <a:xfrm>
            <a:off x="3441300" y="2007463"/>
            <a:ext cx="226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4" name="Google Shape;184;p22"/>
          <p:cNvSpPr txBox="1"/>
          <p:nvPr>
            <p:ph idx="4" type="subTitle"/>
          </p:nvPr>
        </p:nvSpPr>
        <p:spPr>
          <a:xfrm>
            <a:off x="3441300" y="2397488"/>
            <a:ext cx="226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5" name="Google Shape;185;p22"/>
          <p:cNvSpPr txBox="1"/>
          <p:nvPr>
            <p:ph idx="5" type="title"/>
          </p:nvPr>
        </p:nvSpPr>
        <p:spPr>
          <a:xfrm>
            <a:off x="963550" y="3616575"/>
            <a:ext cx="226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6" name="Google Shape;186;p22"/>
          <p:cNvSpPr txBox="1"/>
          <p:nvPr>
            <p:ph idx="6" type="subTitle"/>
          </p:nvPr>
        </p:nvSpPr>
        <p:spPr>
          <a:xfrm>
            <a:off x="963550" y="4006600"/>
            <a:ext cx="226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 name="Google Shape;187;p22"/>
          <p:cNvSpPr txBox="1"/>
          <p:nvPr>
            <p:ph idx="7" type="title"/>
          </p:nvPr>
        </p:nvSpPr>
        <p:spPr>
          <a:xfrm>
            <a:off x="3441300" y="3616575"/>
            <a:ext cx="226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8" name="Google Shape;188;p22"/>
          <p:cNvSpPr txBox="1"/>
          <p:nvPr>
            <p:ph idx="8" type="subTitle"/>
          </p:nvPr>
        </p:nvSpPr>
        <p:spPr>
          <a:xfrm>
            <a:off x="3441300" y="4006600"/>
            <a:ext cx="226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9" name="Google Shape;189;p22"/>
          <p:cNvSpPr txBox="1"/>
          <p:nvPr>
            <p:ph idx="9" type="title"/>
          </p:nvPr>
        </p:nvSpPr>
        <p:spPr>
          <a:xfrm>
            <a:off x="5919062" y="2007463"/>
            <a:ext cx="226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0" name="Google Shape;190;p22"/>
          <p:cNvSpPr txBox="1"/>
          <p:nvPr>
            <p:ph idx="13" type="subTitle"/>
          </p:nvPr>
        </p:nvSpPr>
        <p:spPr>
          <a:xfrm>
            <a:off x="5919062" y="2397488"/>
            <a:ext cx="226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1" name="Google Shape;191;p22"/>
          <p:cNvSpPr txBox="1"/>
          <p:nvPr>
            <p:ph idx="14" type="title"/>
          </p:nvPr>
        </p:nvSpPr>
        <p:spPr>
          <a:xfrm>
            <a:off x="5919062" y="3616575"/>
            <a:ext cx="2261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2" name="Google Shape;192;p22"/>
          <p:cNvSpPr txBox="1"/>
          <p:nvPr>
            <p:ph idx="15" type="subTitle"/>
          </p:nvPr>
        </p:nvSpPr>
        <p:spPr>
          <a:xfrm>
            <a:off x="5919062" y="4006600"/>
            <a:ext cx="2261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93" name="Shape 193"/>
        <p:cNvGrpSpPr/>
        <p:nvPr/>
      </p:nvGrpSpPr>
      <p:grpSpPr>
        <a:xfrm>
          <a:off x="0" y="0"/>
          <a:ext cx="0" cy="0"/>
          <a:chOff x="0" y="0"/>
          <a:chExt cx="0" cy="0"/>
        </a:xfrm>
      </p:grpSpPr>
      <p:pic>
        <p:nvPicPr>
          <p:cNvPr id="194" name="Google Shape;194;p23"/>
          <p:cNvPicPr preferRelativeResize="0"/>
          <p:nvPr/>
        </p:nvPicPr>
        <p:blipFill>
          <a:blip r:embed="rId2">
            <a:alphaModFix/>
          </a:blip>
          <a:stretch>
            <a:fillRect/>
          </a:stretch>
        </p:blipFill>
        <p:spPr>
          <a:xfrm>
            <a:off x="4098075" y="1276825"/>
            <a:ext cx="948000" cy="948000"/>
          </a:xfrm>
          <a:prstGeom prst="rect">
            <a:avLst/>
          </a:prstGeom>
          <a:noFill/>
          <a:ln>
            <a:noFill/>
          </a:ln>
        </p:spPr>
      </p:pic>
      <p:sp>
        <p:nvSpPr>
          <p:cNvPr id="195" name="Google Shape;195;p23"/>
          <p:cNvSpPr/>
          <p:nvPr/>
        </p:nvSpPr>
        <p:spPr>
          <a:xfrm>
            <a:off x="2682850" y="3114138"/>
            <a:ext cx="3778200" cy="14724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p:nvPr/>
        </p:nvSpPr>
        <p:spPr>
          <a:xfrm>
            <a:off x="4645800" y="1496113"/>
            <a:ext cx="3778200" cy="14724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a:off x="720000" y="1496113"/>
            <a:ext cx="3778200" cy="14724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p23"/>
          <p:cNvPicPr preferRelativeResize="0"/>
          <p:nvPr/>
        </p:nvPicPr>
        <p:blipFill rotWithShape="1">
          <a:blip r:embed="rId3">
            <a:alphaModFix/>
          </a:blip>
          <a:srcRect b="-10081" l="-5041" r="43480" t="41961"/>
          <a:stretch/>
        </p:blipFill>
        <p:spPr>
          <a:xfrm rot="10800000">
            <a:off x="0" y="2957000"/>
            <a:ext cx="1976076" cy="2186501"/>
          </a:xfrm>
          <a:prstGeom prst="rect">
            <a:avLst/>
          </a:prstGeom>
          <a:noFill/>
          <a:ln>
            <a:noFill/>
          </a:ln>
        </p:spPr>
      </p:pic>
      <p:pic>
        <p:nvPicPr>
          <p:cNvPr id="199" name="Google Shape;199;p23"/>
          <p:cNvPicPr preferRelativeResize="0"/>
          <p:nvPr/>
        </p:nvPicPr>
        <p:blipFill rotWithShape="1">
          <a:blip r:embed="rId3">
            <a:alphaModFix/>
          </a:blip>
          <a:srcRect b="-10081" l="-5041" r="43480" t="41961"/>
          <a:stretch/>
        </p:blipFill>
        <p:spPr>
          <a:xfrm flipH="1" rot="10800000">
            <a:off x="7167925" y="2957000"/>
            <a:ext cx="1976076" cy="2186501"/>
          </a:xfrm>
          <a:prstGeom prst="rect">
            <a:avLst/>
          </a:prstGeom>
          <a:noFill/>
          <a:ln>
            <a:noFill/>
          </a:ln>
        </p:spPr>
      </p:pic>
      <p:pic>
        <p:nvPicPr>
          <p:cNvPr id="200" name="Google Shape;200;p23"/>
          <p:cNvPicPr preferRelativeResize="0"/>
          <p:nvPr/>
        </p:nvPicPr>
        <p:blipFill rotWithShape="1">
          <a:blip r:embed="rId3">
            <a:alphaModFix/>
          </a:blip>
          <a:srcRect b="-10081" l="-5041" r="43480" t="41961"/>
          <a:stretch/>
        </p:blipFill>
        <p:spPr>
          <a:xfrm>
            <a:off x="8287226" y="0"/>
            <a:ext cx="856775" cy="948010"/>
          </a:xfrm>
          <a:prstGeom prst="rect">
            <a:avLst/>
          </a:prstGeom>
          <a:noFill/>
          <a:ln>
            <a:noFill/>
          </a:ln>
        </p:spPr>
      </p:pic>
      <p:pic>
        <p:nvPicPr>
          <p:cNvPr id="201" name="Google Shape;201;p23"/>
          <p:cNvPicPr preferRelativeResize="0"/>
          <p:nvPr/>
        </p:nvPicPr>
        <p:blipFill rotWithShape="1">
          <a:blip r:embed="rId3">
            <a:alphaModFix/>
          </a:blip>
          <a:srcRect b="-10081" l="-5041" r="43480" t="41961"/>
          <a:stretch/>
        </p:blipFill>
        <p:spPr>
          <a:xfrm flipH="1">
            <a:off x="0" y="0"/>
            <a:ext cx="856765" cy="948000"/>
          </a:xfrm>
          <a:prstGeom prst="rect">
            <a:avLst/>
          </a:prstGeom>
          <a:noFill/>
          <a:ln>
            <a:noFill/>
          </a:ln>
        </p:spPr>
      </p:pic>
      <p:sp>
        <p:nvSpPr>
          <p:cNvPr id="202" name="Google Shape;202;p23"/>
          <p:cNvSpPr txBox="1"/>
          <p:nvPr>
            <p:ph hasCustomPrompt="1" type="title"/>
          </p:nvPr>
        </p:nvSpPr>
        <p:spPr>
          <a:xfrm>
            <a:off x="872400" y="1650825"/>
            <a:ext cx="3473400" cy="7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3" name="Google Shape;203;p23"/>
          <p:cNvSpPr txBox="1"/>
          <p:nvPr>
            <p:ph idx="1" type="subTitle"/>
          </p:nvPr>
        </p:nvSpPr>
        <p:spPr>
          <a:xfrm>
            <a:off x="872400" y="2234226"/>
            <a:ext cx="34734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04" name="Google Shape;204;p23"/>
          <p:cNvSpPr txBox="1"/>
          <p:nvPr>
            <p:ph hasCustomPrompt="1" idx="2" type="title"/>
          </p:nvPr>
        </p:nvSpPr>
        <p:spPr>
          <a:xfrm>
            <a:off x="4798200" y="1624500"/>
            <a:ext cx="3473400" cy="7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5" name="Google Shape;205;p23"/>
          <p:cNvSpPr txBox="1"/>
          <p:nvPr>
            <p:ph idx="3" type="subTitle"/>
          </p:nvPr>
        </p:nvSpPr>
        <p:spPr>
          <a:xfrm>
            <a:off x="4798200" y="2224828"/>
            <a:ext cx="34734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06" name="Google Shape;206;p23"/>
          <p:cNvSpPr txBox="1"/>
          <p:nvPr>
            <p:ph hasCustomPrompt="1" idx="4" type="title"/>
          </p:nvPr>
        </p:nvSpPr>
        <p:spPr>
          <a:xfrm>
            <a:off x="2835375" y="3246538"/>
            <a:ext cx="3473400" cy="7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7" name="Google Shape;207;p23"/>
          <p:cNvSpPr txBox="1"/>
          <p:nvPr>
            <p:ph idx="5" type="subTitle"/>
          </p:nvPr>
        </p:nvSpPr>
        <p:spPr>
          <a:xfrm>
            <a:off x="2835375" y="3855364"/>
            <a:ext cx="34734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08" name="Google Shape;208;p23"/>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09" name="Shape 209"/>
        <p:cNvGrpSpPr/>
        <p:nvPr/>
      </p:nvGrpSpPr>
      <p:grpSpPr>
        <a:xfrm>
          <a:off x="0" y="0"/>
          <a:ext cx="0" cy="0"/>
          <a:chOff x="0" y="0"/>
          <a:chExt cx="0" cy="0"/>
        </a:xfrm>
      </p:grpSpPr>
      <p:pic>
        <p:nvPicPr>
          <p:cNvPr id="210" name="Google Shape;210;p24"/>
          <p:cNvPicPr preferRelativeResize="0"/>
          <p:nvPr/>
        </p:nvPicPr>
        <p:blipFill rotWithShape="1">
          <a:blip r:embed="rId2">
            <a:alphaModFix/>
          </a:blip>
          <a:srcRect b="42105" l="41268" r="-2218" t="-5"/>
          <a:stretch/>
        </p:blipFill>
        <p:spPr>
          <a:xfrm rot="10800000">
            <a:off x="6723075" y="0"/>
            <a:ext cx="2420923" cy="2299749"/>
          </a:xfrm>
          <a:prstGeom prst="rect">
            <a:avLst/>
          </a:prstGeom>
          <a:noFill/>
          <a:ln>
            <a:noFill/>
          </a:ln>
        </p:spPr>
      </p:pic>
      <p:sp>
        <p:nvSpPr>
          <p:cNvPr id="211" name="Google Shape;211;p24"/>
          <p:cNvSpPr/>
          <p:nvPr/>
        </p:nvSpPr>
        <p:spPr>
          <a:xfrm>
            <a:off x="1665600" y="265850"/>
            <a:ext cx="5812800" cy="46119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24"/>
          <p:cNvPicPr preferRelativeResize="0"/>
          <p:nvPr/>
        </p:nvPicPr>
        <p:blipFill>
          <a:blip r:embed="rId3">
            <a:alphaModFix/>
          </a:blip>
          <a:stretch>
            <a:fillRect/>
          </a:stretch>
        </p:blipFill>
        <p:spPr>
          <a:xfrm>
            <a:off x="1237475" y="927925"/>
            <a:ext cx="750575" cy="750550"/>
          </a:xfrm>
          <a:prstGeom prst="rect">
            <a:avLst/>
          </a:prstGeom>
          <a:noFill/>
          <a:ln>
            <a:noFill/>
          </a:ln>
        </p:spPr>
      </p:pic>
      <p:sp>
        <p:nvSpPr>
          <p:cNvPr id="213" name="Google Shape;213;p24"/>
          <p:cNvSpPr txBox="1"/>
          <p:nvPr/>
        </p:nvSpPr>
        <p:spPr>
          <a:xfrm>
            <a:off x="2212650" y="3449750"/>
            <a:ext cx="4718700" cy="72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Montserrat"/>
                <a:ea typeface="Montserrat"/>
                <a:cs typeface="Montserrat"/>
                <a:sym typeface="Montserrat"/>
              </a:rPr>
              <a:t>CREDITS: This presentation template was created by </a:t>
            </a:r>
            <a:r>
              <a:rPr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including icons by </a:t>
            </a:r>
            <a:r>
              <a:rPr b="1" lang="en" sz="12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infographics &amp; images by </a:t>
            </a:r>
            <a:r>
              <a:rPr b="1" lang="en" sz="1200">
                <a:solidFill>
                  <a:schemeClr val="dk1"/>
                </a:solidFill>
                <a:uFill>
                  <a:noFill/>
                </a:uFill>
                <a:latin typeface="Montserrat"/>
                <a:ea typeface="Montserrat"/>
                <a:cs typeface="Montserrat"/>
                <a:sym typeface="Montserrat"/>
                <a:hlinkClick r:id="rId6">
                  <a:extLst>
                    <a:ext uri="{A12FA001-AC4F-418D-AE19-62706E023703}">
                      <ahyp:hlinkClr val="tx"/>
                    </a:ext>
                  </a:extLst>
                </a:hlinkClick>
              </a:rPr>
              <a:t>Freepik</a:t>
            </a:r>
            <a:r>
              <a:rPr lang="en" sz="1200">
                <a:solidFill>
                  <a:schemeClr val="dk1"/>
                </a:solidFill>
                <a:latin typeface="Montserrat"/>
                <a:ea typeface="Montserrat"/>
                <a:cs typeface="Montserrat"/>
                <a:sym typeface="Montserrat"/>
              </a:rPr>
              <a:t> and illustrations</a:t>
            </a:r>
            <a:endParaRPr b="1" sz="1200">
              <a:solidFill>
                <a:schemeClr val="dk1"/>
              </a:solidFill>
              <a:latin typeface="Montserrat"/>
              <a:ea typeface="Montserrat"/>
              <a:cs typeface="Montserrat"/>
              <a:sym typeface="Montserrat"/>
            </a:endParaRPr>
          </a:p>
        </p:txBody>
      </p:sp>
      <p:pic>
        <p:nvPicPr>
          <p:cNvPr id="214" name="Google Shape;214;p24"/>
          <p:cNvPicPr preferRelativeResize="0"/>
          <p:nvPr/>
        </p:nvPicPr>
        <p:blipFill rotWithShape="1">
          <a:blip r:embed="rId2">
            <a:alphaModFix/>
          </a:blip>
          <a:srcRect b="42105" l="41268" r="-2218" t="-5"/>
          <a:stretch/>
        </p:blipFill>
        <p:spPr>
          <a:xfrm>
            <a:off x="0" y="2843750"/>
            <a:ext cx="2420923" cy="2299749"/>
          </a:xfrm>
          <a:prstGeom prst="rect">
            <a:avLst/>
          </a:prstGeom>
          <a:noFill/>
          <a:ln>
            <a:noFill/>
          </a:ln>
        </p:spPr>
      </p:pic>
      <p:pic>
        <p:nvPicPr>
          <p:cNvPr id="215" name="Google Shape;215;p24"/>
          <p:cNvPicPr preferRelativeResize="0"/>
          <p:nvPr/>
        </p:nvPicPr>
        <p:blipFill>
          <a:blip r:embed="rId7">
            <a:alphaModFix/>
          </a:blip>
          <a:stretch>
            <a:fillRect/>
          </a:stretch>
        </p:blipFill>
        <p:spPr>
          <a:xfrm>
            <a:off x="7157275" y="3357625"/>
            <a:ext cx="909050" cy="909050"/>
          </a:xfrm>
          <a:prstGeom prst="rect">
            <a:avLst/>
          </a:prstGeom>
          <a:noFill/>
          <a:ln>
            <a:noFill/>
          </a:ln>
        </p:spPr>
      </p:pic>
      <p:sp>
        <p:nvSpPr>
          <p:cNvPr id="216" name="Google Shape;216;p24"/>
          <p:cNvSpPr txBox="1"/>
          <p:nvPr>
            <p:ph idx="1" type="subTitle"/>
          </p:nvPr>
        </p:nvSpPr>
        <p:spPr>
          <a:xfrm>
            <a:off x="2854650" y="1163950"/>
            <a:ext cx="3434700" cy="142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6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1600"/>
              </a:spcBef>
              <a:spcAft>
                <a:spcPts val="0"/>
              </a:spcAft>
              <a:buClr>
                <a:schemeClr val="dk1"/>
              </a:buClr>
              <a:buSzPts val="1400"/>
              <a:buNone/>
              <a:defRPr>
                <a:solidFill>
                  <a:schemeClr val="dk1"/>
                </a:solidFill>
              </a:defRPr>
            </a:lvl3pPr>
            <a:lvl4pPr lvl="3" rtl="0" algn="ctr">
              <a:lnSpc>
                <a:spcPct val="100000"/>
              </a:lnSpc>
              <a:spcBef>
                <a:spcPts val="1600"/>
              </a:spcBef>
              <a:spcAft>
                <a:spcPts val="0"/>
              </a:spcAft>
              <a:buClr>
                <a:schemeClr val="dk1"/>
              </a:buClr>
              <a:buSzPts val="1400"/>
              <a:buNone/>
              <a:defRPr>
                <a:solidFill>
                  <a:schemeClr val="dk1"/>
                </a:solidFill>
              </a:defRPr>
            </a:lvl4pPr>
            <a:lvl5pPr lvl="4" rtl="0" algn="ctr">
              <a:lnSpc>
                <a:spcPct val="100000"/>
              </a:lnSpc>
              <a:spcBef>
                <a:spcPts val="1600"/>
              </a:spcBef>
              <a:spcAft>
                <a:spcPts val="0"/>
              </a:spcAft>
              <a:buClr>
                <a:schemeClr val="dk1"/>
              </a:buClr>
              <a:buSzPts val="1400"/>
              <a:buNone/>
              <a:defRPr>
                <a:solidFill>
                  <a:schemeClr val="dk1"/>
                </a:solidFill>
              </a:defRPr>
            </a:lvl5pPr>
            <a:lvl6pPr lvl="5" rtl="0" algn="ctr">
              <a:lnSpc>
                <a:spcPct val="100000"/>
              </a:lnSpc>
              <a:spcBef>
                <a:spcPts val="1600"/>
              </a:spcBef>
              <a:spcAft>
                <a:spcPts val="0"/>
              </a:spcAft>
              <a:buClr>
                <a:schemeClr val="dk1"/>
              </a:buClr>
              <a:buSzPts val="1400"/>
              <a:buNone/>
              <a:defRPr>
                <a:solidFill>
                  <a:schemeClr val="dk1"/>
                </a:solidFill>
              </a:defRPr>
            </a:lvl6pPr>
            <a:lvl7pPr lvl="6" rtl="0" algn="ctr">
              <a:lnSpc>
                <a:spcPct val="100000"/>
              </a:lnSpc>
              <a:spcBef>
                <a:spcPts val="1600"/>
              </a:spcBef>
              <a:spcAft>
                <a:spcPts val="0"/>
              </a:spcAft>
              <a:buClr>
                <a:schemeClr val="dk1"/>
              </a:buClr>
              <a:buSzPts val="1400"/>
              <a:buNone/>
              <a:defRPr>
                <a:solidFill>
                  <a:schemeClr val="dk1"/>
                </a:solidFill>
              </a:defRPr>
            </a:lvl7pPr>
            <a:lvl8pPr lvl="7" rtl="0" algn="ctr">
              <a:lnSpc>
                <a:spcPct val="100000"/>
              </a:lnSpc>
              <a:spcBef>
                <a:spcPts val="1600"/>
              </a:spcBef>
              <a:spcAft>
                <a:spcPts val="0"/>
              </a:spcAft>
              <a:buClr>
                <a:schemeClr val="dk1"/>
              </a:buClr>
              <a:buSzPts val="1400"/>
              <a:buNone/>
              <a:defRPr>
                <a:solidFill>
                  <a:schemeClr val="dk1"/>
                </a:solidFill>
              </a:defRPr>
            </a:lvl8pPr>
            <a:lvl9pPr lvl="8" rtl="0" algn="ctr">
              <a:lnSpc>
                <a:spcPct val="100000"/>
              </a:lnSpc>
              <a:spcBef>
                <a:spcPts val="1600"/>
              </a:spcBef>
              <a:spcAft>
                <a:spcPts val="1600"/>
              </a:spcAft>
              <a:buClr>
                <a:schemeClr val="dk1"/>
              </a:buClr>
              <a:buSzPts val="1400"/>
              <a:buNone/>
              <a:defRPr>
                <a:solidFill>
                  <a:schemeClr val="dk1"/>
                </a:solidFill>
              </a:defRPr>
            </a:lvl9pPr>
          </a:lstStyle>
          <a:p/>
        </p:txBody>
      </p:sp>
      <p:sp>
        <p:nvSpPr>
          <p:cNvPr id="217" name="Google Shape;217;p24"/>
          <p:cNvSpPr txBox="1"/>
          <p:nvPr>
            <p:ph type="title"/>
          </p:nvPr>
        </p:nvSpPr>
        <p:spPr>
          <a:xfrm>
            <a:off x="720000" y="445025"/>
            <a:ext cx="7704000" cy="837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18" name="Shape 218"/>
        <p:cNvGrpSpPr/>
        <p:nvPr/>
      </p:nvGrpSpPr>
      <p:grpSpPr>
        <a:xfrm>
          <a:off x="0" y="0"/>
          <a:ext cx="0" cy="0"/>
          <a:chOff x="0" y="0"/>
          <a:chExt cx="0" cy="0"/>
        </a:xfrm>
      </p:grpSpPr>
      <p:pic>
        <p:nvPicPr>
          <p:cNvPr id="219" name="Google Shape;219;p25"/>
          <p:cNvPicPr preferRelativeResize="0"/>
          <p:nvPr/>
        </p:nvPicPr>
        <p:blipFill rotWithShape="1">
          <a:blip r:embed="rId2">
            <a:alphaModFix/>
          </a:blip>
          <a:srcRect b="-10081" l="-5041" r="43480" t="41961"/>
          <a:stretch/>
        </p:blipFill>
        <p:spPr>
          <a:xfrm rot="10800000">
            <a:off x="0" y="2957000"/>
            <a:ext cx="1976076" cy="2186501"/>
          </a:xfrm>
          <a:prstGeom prst="rect">
            <a:avLst/>
          </a:prstGeom>
          <a:noFill/>
          <a:ln>
            <a:noFill/>
          </a:ln>
        </p:spPr>
      </p:pic>
      <p:pic>
        <p:nvPicPr>
          <p:cNvPr id="220" name="Google Shape;220;p25"/>
          <p:cNvPicPr preferRelativeResize="0"/>
          <p:nvPr/>
        </p:nvPicPr>
        <p:blipFill rotWithShape="1">
          <a:blip r:embed="rId2">
            <a:alphaModFix/>
          </a:blip>
          <a:srcRect b="-10081" l="-5041" r="43480" t="41961"/>
          <a:stretch/>
        </p:blipFill>
        <p:spPr>
          <a:xfrm flipH="1" rot="10800000">
            <a:off x="7167925" y="2957000"/>
            <a:ext cx="1976076" cy="2186501"/>
          </a:xfrm>
          <a:prstGeom prst="rect">
            <a:avLst/>
          </a:prstGeom>
          <a:noFill/>
          <a:ln>
            <a:noFill/>
          </a:ln>
        </p:spPr>
      </p:pic>
      <p:pic>
        <p:nvPicPr>
          <p:cNvPr id="221" name="Google Shape;221;p25"/>
          <p:cNvPicPr preferRelativeResize="0"/>
          <p:nvPr/>
        </p:nvPicPr>
        <p:blipFill rotWithShape="1">
          <a:blip r:embed="rId2">
            <a:alphaModFix/>
          </a:blip>
          <a:srcRect b="-10081" l="-5041" r="43480" t="41961"/>
          <a:stretch/>
        </p:blipFill>
        <p:spPr>
          <a:xfrm>
            <a:off x="8287226" y="0"/>
            <a:ext cx="856775" cy="948010"/>
          </a:xfrm>
          <a:prstGeom prst="rect">
            <a:avLst/>
          </a:prstGeom>
          <a:noFill/>
          <a:ln>
            <a:noFill/>
          </a:ln>
        </p:spPr>
      </p:pic>
      <p:pic>
        <p:nvPicPr>
          <p:cNvPr id="222" name="Google Shape;222;p25"/>
          <p:cNvPicPr preferRelativeResize="0"/>
          <p:nvPr/>
        </p:nvPicPr>
        <p:blipFill rotWithShape="1">
          <a:blip r:embed="rId2">
            <a:alphaModFix/>
          </a:blip>
          <a:srcRect b="-10081" l="-5041" r="43480" t="41961"/>
          <a:stretch/>
        </p:blipFill>
        <p:spPr>
          <a:xfrm flipH="1">
            <a:off x="0" y="0"/>
            <a:ext cx="856765" cy="9480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23" name="Shape 223"/>
        <p:cNvGrpSpPr/>
        <p:nvPr/>
      </p:nvGrpSpPr>
      <p:grpSpPr>
        <a:xfrm>
          <a:off x="0" y="0"/>
          <a:ext cx="0" cy="0"/>
          <a:chOff x="0" y="0"/>
          <a:chExt cx="0" cy="0"/>
        </a:xfrm>
      </p:grpSpPr>
      <p:pic>
        <p:nvPicPr>
          <p:cNvPr id="224" name="Google Shape;224;p26"/>
          <p:cNvPicPr preferRelativeResize="0"/>
          <p:nvPr/>
        </p:nvPicPr>
        <p:blipFill>
          <a:blip r:embed="rId2">
            <a:alphaModFix/>
          </a:blip>
          <a:stretch>
            <a:fillRect/>
          </a:stretch>
        </p:blipFill>
        <p:spPr>
          <a:xfrm>
            <a:off x="384113" y="281713"/>
            <a:ext cx="766226" cy="766226"/>
          </a:xfrm>
          <a:prstGeom prst="rect">
            <a:avLst/>
          </a:prstGeom>
          <a:noFill/>
          <a:ln>
            <a:noFill/>
          </a:ln>
        </p:spPr>
      </p:pic>
      <p:pic>
        <p:nvPicPr>
          <p:cNvPr id="225" name="Google Shape;225;p26"/>
          <p:cNvPicPr preferRelativeResize="0"/>
          <p:nvPr/>
        </p:nvPicPr>
        <p:blipFill rotWithShape="1">
          <a:blip r:embed="rId3">
            <a:alphaModFix/>
          </a:blip>
          <a:srcRect b="0" l="0" r="0" t="62289"/>
          <a:stretch/>
        </p:blipFill>
        <p:spPr>
          <a:xfrm>
            <a:off x="6160524" y="0"/>
            <a:ext cx="2565650" cy="963733"/>
          </a:xfrm>
          <a:prstGeom prst="rect">
            <a:avLst/>
          </a:prstGeom>
          <a:noFill/>
          <a:ln>
            <a:noFill/>
          </a:ln>
        </p:spPr>
      </p:pic>
      <p:pic>
        <p:nvPicPr>
          <p:cNvPr id="226" name="Google Shape;226;p26"/>
          <p:cNvPicPr preferRelativeResize="0"/>
          <p:nvPr/>
        </p:nvPicPr>
        <p:blipFill rotWithShape="1">
          <a:blip r:embed="rId4">
            <a:alphaModFix/>
          </a:blip>
          <a:srcRect b="57917" l="0" r="0" t="0"/>
          <a:stretch/>
        </p:blipFill>
        <p:spPr>
          <a:xfrm>
            <a:off x="417825" y="4063200"/>
            <a:ext cx="2565655" cy="1080299"/>
          </a:xfrm>
          <a:prstGeom prst="rect">
            <a:avLst/>
          </a:prstGeom>
          <a:noFill/>
          <a:ln>
            <a:noFill/>
          </a:ln>
        </p:spPr>
      </p:pic>
      <p:pic>
        <p:nvPicPr>
          <p:cNvPr id="227" name="Google Shape;227;p26"/>
          <p:cNvPicPr preferRelativeResize="0"/>
          <p:nvPr/>
        </p:nvPicPr>
        <p:blipFill>
          <a:blip r:embed="rId5">
            <a:alphaModFix/>
          </a:blip>
          <a:stretch>
            <a:fillRect/>
          </a:stretch>
        </p:blipFill>
        <p:spPr>
          <a:xfrm>
            <a:off x="7811875" y="3913800"/>
            <a:ext cx="948000" cy="9480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228" name="Shape 228"/>
        <p:cNvGrpSpPr/>
        <p:nvPr/>
      </p:nvGrpSpPr>
      <p:grpSpPr>
        <a:xfrm>
          <a:off x="0" y="0"/>
          <a:ext cx="0" cy="0"/>
          <a:chOff x="0" y="0"/>
          <a:chExt cx="0" cy="0"/>
        </a:xfrm>
      </p:grpSpPr>
      <p:pic>
        <p:nvPicPr>
          <p:cNvPr id="229" name="Google Shape;229;p27"/>
          <p:cNvPicPr preferRelativeResize="0"/>
          <p:nvPr/>
        </p:nvPicPr>
        <p:blipFill rotWithShape="1">
          <a:blip r:embed="rId2">
            <a:alphaModFix/>
          </a:blip>
          <a:srcRect b="63948" l="0" r="0" t="0"/>
          <a:stretch/>
        </p:blipFill>
        <p:spPr>
          <a:xfrm>
            <a:off x="2479925" y="3635050"/>
            <a:ext cx="4184175" cy="1508450"/>
          </a:xfrm>
          <a:prstGeom prst="rect">
            <a:avLst/>
          </a:prstGeom>
          <a:noFill/>
          <a:ln>
            <a:noFill/>
          </a:ln>
        </p:spPr>
      </p:pic>
      <p:pic>
        <p:nvPicPr>
          <p:cNvPr id="230" name="Google Shape;230;p27"/>
          <p:cNvPicPr preferRelativeResize="0"/>
          <p:nvPr/>
        </p:nvPicPr>
        <p:blipFill rotWithShape="1">
          <a:blip r:embed="rId3">
            <a:alphaModFix/>
          </a:blip>
          <a:srcRect b="-10081" l="-5041" r="43480" t="41961"/>
          <a:stretch/>
        </p:blipFill>
        <p:spPr>
          <a:xfrm>
            <a:off x="7780725" y="0"/>
            <a:ext cx="1363274" cy="1508445"/>
          </a:xfrm>
          <a:prstGeom prst="rect">
            <a:avLst/>
          </a:prstGeom>
          <a:noFill/>
          <a:ln>
            <a:noFill/>
          </a:ln>
        </p:spPr>
      </p:pic>
      <p:pic>
        <p:nvPicPr>
          <p:cNvPr id="231" name="Google Shape;231;p27"/>
          <p:cNvPicPr preferRelativeResize="0"/>
          <p:nvPr/>
        </p:nvPicPr>
        <p:blipFill rotWithShape="1">
          <a:blip r:embed="rId3">
            <a:alphaModFix/>
          </a:blip>
          <a:srcRect b="-10081" l="-5041" r="43480" t="41961"/>
          <a:stretch/>
        </p:blipFill>
        <p:spPr>
          <a:xfrm flipH="1">
            <a:off x="-2" y="0"/>
            <a:ext cx="1363281" cy="150844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pic>
        <p:nvPicPr>
          <p:cNvPr id="26" name="Google Shape;26;p4"/>
          <p:cNvPicPr preferRelativeResize="0"/>
          <p:nvPr/>
        </p:nvPicPr>
        <p:blipFill rotWithShape="1">
          <a:blip r:embed="rId2">
            <a:alphaModFix/>
          </a:blip>
          <a:srcRect b="-20354" l="42538" r="-24438" t="48859"/>
          <a:stretch/>
        </p:blipFill>
        <p:spPr>
          <a:xfrm>
            <a:off x="0" y="0"/>
            <a:ext cx="2092075" cy="1826226"/>
          </a:xfrm>
          <a:prstGeom prst="rect">
            <a:avLst/>
          </a:prstGeom>
          <a:noFill/>
          <a:ln>
            <a:noFill/>
          </a:ln>
        </p:spPr>
      </p:pic>
      <p:sp>
        <p:nvSpPr>
          <p:cNvPr id="27" name="Google Shape;27;p4"/>
          <p:cNvSpPr/>
          <p:nvPr/>
        </p:nvSpPr>
        <p:spPr>
          <a:xfrm>
            <a:off x="532975" y="358350"/>
            <a:ext cx="8078100" cy="44268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 name="Google Shape;28;p4"/>
          <p:cNvPicPr preferRelativeResize="0"/>
          <p:nvPr/>
        </p:nvPicPr>
        <p:blipFill>
          <a:blip r:embed="rId3">
            <a:alphaModFix/>
          </a:blip>
          <a:stretch>
            <a:fillRect/>
          </a:stretch>
        </p:blipFill>
        <p:spPr>
          <a:xfrm>
            <a:off x="8167625" y="177123"/>
            <a:ext cx="697700" cy="697700"/>
          </a:xfrm>
          <a:prstGeom prst="rect">
            <a:avLst/>
          </a:prstGeom>
          <a:noFill/>
          <a:ln>
            <a:noFill/>
          </a:ln>
        </p:spPr>
      </p:pic>
      <p:pic>
        <p:nvPicPr>
          <p:cNvPr id="29" name="Google Shape;29;p4"/>
          <p:cNvPicPr preferRelativeResize="0"/>
          <p:nvPr/>
        </p:nvPicPr>
        <p:blipFill rotWithShape="1">
          <a:blip r:embed="rId4">
            <a:alphaModFix/>
          </a:blip>
          <a:srcRect b="50268" l="0" r="38030" t="0"/>
          <a:stretch/>
        </p:blipFill>
        <p:spPr>
          <a:xfrm>
            <a:off x="7847525" y="4107150"/>
            <a:ext cx="1296475" cy="1036350"/>
          </a:xfrm>
          <a:prstGeom prst="rect">
            <a:avLst/>
          </a:prstGeom>
          <a:noFill/>
          <a:ln>
            <a:noFill/>
          </a:ln>
        </p:spPr>
      </p:pic>
      <p:sp>
        <p:nvSpPr>
          <p:cNvPr id="30" name="Google Shape;30;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 name="Google Shape;31;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15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pic>
        <p:nvPicPr>
          <p:cNvPr id="33" name="Google Shape;33;p5"/>
          <p:cNvPicPr preferRelativeResize="0"/>
          <p:nvPr/>
        </p:nvPicPr>
        <p:blipFill>
          <a:blip r:embed="rId2">
            <a:alphaModFix/>
          </a:blip>
          <a:stretch>
            <a:fillRect/>
          </a:stretch>
        </p:blipFill>
        <p:spPr>
          <a:xfrm rot="5400000">
            <a:off x="628104" y="1132379"/>
            <a:ext cx="915150" cy="915150"/>
          </a:xfrm>
          <a:prstGeom prst="rect">
            <a:avLst/>
          </a:prstGeom>
          <a:noFill/>
          <a:ln>
            <a:noFill/>
          </a:ln>
        </p:spPr>
      </p:pic>
      <p:pic>
        <p:nvPicPr>
          <p:cNvPr id="34" name="Google Shape;34;p5"/>
          <p:cNvPicPr preferRelativeResize="0"/>
          <p:nvPr/>
        </p:nvPicPr>
        <p:blipFill rotWithShape="1">
          <a:blip r:embed="rId3">
            <a:alphaModFix/>
          </a:blip>
          <a:srcRect b="0" l="46161" r="0" t="0"/>
          <a:stretch/>
        </p:blipFill>
        <p:spPr>
          <a:xfrm>
            <a:off x="-1" y="3383100"/>
            <a:ext cx="951525" cy="1760398"/>
          </a:xfrm>
          <a:prstGeom prst="rect">
            <a:avLst/>
          </a:prstGeom>
          <a:noFill/>
          <a:ln>
            <a:noFill/>
          </a:ln>
        </p:spPr>
      </p:pic>
      <p:sp>
        <p:nvSpPr>
          <p:cNvPr id="35" name="Google Shape;35;p5"/>
          <p:cNvSpPr/>
          <p:nvPr/>
        </p:nvSpPr>
        <p:spPr>
          <a:xfrm>
            <a:off x="4913663" y="1236750"/>
            <a:ext cx="3102600" cy="33405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1127738" y="1236750"/>
            <a:ext cx="3102600" cy="33405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 name="Google Shape;37;p5"/>
          <p:cNvPicPr preferRelativeResize="0"/>
          <p:nvPr/>
        </p:nvPicPr>
        <p:blipFill>
          <a:blip r:embed="rId4">
            <a:alphaModFix/>
          </a:blip>
          <a:stretch>
            <a:fillRect/>
          </a:stretch>
        </p:blipFill>
        <p:spPr>
          <a:xfrm rot="5400000">
            <a:off x="7620075" y="3974470"/>
            <a:ext cx="744128" cy="741185"/>
          </a:xfrm>
          <a:prstGeom prst="rect">
            <a:avLst/>
          </a:prstGeom>
          <a:noFill/>
          <a:ln>
            <a:noFill/>
          </a:ln>
        </p:spPr>
      </p:pic>
      <p:pic>
        <p:nvPicPr>
          <p:cNvPr id="38" name="Google Shape;38;p5"/>
          <p:cNvPicPr preferRelativeResize="0"/>
          <p:nvPr/>
        </p:nvPicPr>
        <p:blipFill rotWithShape="1">
          <a:blip r:embed="rId5">
            <a:alphaModFix/>
          </a:blip>
          <a:srcRect b="0" l="0" r="57519" t="0"/>
          <a:stretch/>
        </p:blipFill>
        <p:spPr>
          <a:xfrm>
            <a:off x="8171800" y="445025"/>
            <a:ext cx="972202" cy="2289850"/>
          </a:xfrm>
          <a:prstGeom prst="rect">
            <a:avLst/>
          </a:prstGeom>
          <a:noFill/>
          <a:ln>
            <a:noFill/>
          </a:ln>
        </p:spPr>
      </p:pic>
      <p:sp>
        <p:nvSpPr>
          <p:cNvPr id="39" name="Google Shape;3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 name="Google Shape;40;p5"/>
          <p:cNvSpPr txBox="1"/>
          <p:nvPr>
            <p:ph idx="2" type="title"/>
          </p:nvPr>
        </p:nvSpPr>
        <p:spPr>
          <a:xfrm>
            <a:off x="1307688" y="2471447"/>
            <a:ext cx="27426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 name="Google Shape;41;p5"/>
          <p:cNvSpPr txBox="1"/>
          <p:nvPr>
            <p:ph idx="3" type="title"/>
          </p:nvPr>
        </p:nvSpPr>
        <p:spPr>
          <a:xfrm>
            <a:off x="5093661" y="2471447"/>
            <a:ext cx="27426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 name="Google Shape;42;p5"/>
          <p:cNvSpPr txBox="1"/>
          <p:nvPr>
            <p:ph idx="1" type="subTitle"/>
          </p:nvPr>
        </p:nvSpPr>
        <p:spPr>
          <a:xfrm>
            <a:off x="5093661" y="2878175"/>
            <a:ext cx="2742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 name="Google Shape;43;p5"/>
          <p:cNvSpPr txBox="1"/>
          <p:nvPr>
            <p:ph idx="4" type="subTitle"/>
          </p:nvPr>
        </p:nvSpPr>
        <p:spPr>
          <a:xfrm>
            <a:off x="1307688" y="2878175"/>
            <a:ext cx="2742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pic>
        <p:nvPicPr>
          <p:cNvPr id="45" name="Google Shape;45;p6"/>
          <p:cNvPicPr preferRelativeResize="0"/>
          <p:nvPr/>
        </p:nvPicPr>
        <p:blipFill>
          <a:blip r:embed="rId2">
            <a:alphaModFix/>
          </a:blip>
          <a:stretch>
            <a:fillRect/>
          </a:stretch>
        </p:blipFill>
        <p:spPr>
          <a:xfrm>
            <a:off x="240975" y="3361850"/>
            <a:ext cx="696600" cy="696600"/>
          </a:xfrm>
          <a:prstGeom prst="rect">
            <a:avLst/>
          </a:prstGeom>
          <a:noFill/>
          <a:ln>
            <a:noFill/>
          </a:ln>
        </p:spPr>
      </p:pic>
      <p:pic>
        <p:nvPicPr>
          <p:cNvPr id="46" name="Google Shape;46;p6"/>
          <p:cNvPicPr preferRelativeResize="0"/>
          <p:nvPr/>
        </p:nvPicPr>
        <p:blipFill>
          <a:blip r:embed="rId3">
            <a:alphaModFix/>
          </a:blip>
          <a:stretch>
            <a:fillRect/>
          </a:stretch>
        </p:blipFill>
        <p:spPr>
          <a:xfrm>
            <a:off x="7950100" y="4039600"/>
            <a:ext cx="947800" cy="947800"/>
          </a:xfrm>
          <a:prstGeom prst="rect">
            <a:avLst/>
          </a:prstGeom>
          <a:noFill/>
          <a:ln>
            <a:noFill/>
          </a:ln>
        </p:spPr>
      </p:pic>
      <p:pic>
        <p:nvPicPr>
          <p:cNvPr id="47" name="Google Shape;47;p6"/>
          <p:cNvPicPr preferRelativeResize="0"/>
          <p:nvPr/>
        </p:nvPicPr>
        <p:blipFill rotWithShape="1">
          <a:blip r:embed="rId4">
            <a:alphaModFix/>
          </a:blip>
          <a:srcRect b="0" l="36285" r="0" t="50441"/>
          <a:stretch/>
        </p:blipFill>
        <p:spPr>
          <a:xfrm>
            <a:off x="0" y="0"/>
            <a:ext cx="1509977" cy="1175122"/>
          </a:xfrm>
          <a:prstGeom prst="rect">
            <a:avLst/>
          </a:prstGeom>
          <a:noFill/>
          <a:ln>
            <a:noFill/>
          </a:ln>
        </p:spPr>
      </p:pic>
      <p:pic>
        <p:nvPicPr>
          <p:cNvPr id="48" name="Google Shape;48;p6"/>
          <p:cNvPicPr preferRelativeResize="0"/>
          <p:nvPr/>
        </p:nvPicPr>
        <p:blipFill rotWithShape="1">
          <a:blip r:embed="rId4">
            <a:alphaModFix/>
          </a:blip>
          <a:srcRect b="0" l="36285" r="0" t="50441"/>
          <a:stretch/>
        </p:blipFill>
        <p:spPr>
          <a:xfrm flipH="1">
            <a:off x="7634018" y="0"/>
            <a:ext cx="1509981" cy="1175127"/>
          </a:xfrm>
          <a:prstGeom prst="rect">
            <a:avLst/>
          </a:prstGeom>
          <a:noFill/>
          <a:ln>
            <a:noFill/>
          </a:ln>
        </p:spPr>
      </p:pic>
      <p:sp>
        <p:nvSpPr>
          <p:cNvPr id="49" name="Google Shape;4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0" name="Shape 50"/>
        <p:cNvGrpSpPr/>
        <p:nvPr/>
      </p:nvGrpSpPr>
      <p:grpSpPr>
        <a:xfrm>
          <a:off x="0" y="0"/>
          <a:ext cx="0" cy="0"/>
          <a:chOff x="0" y="0"/>
          <a:chExt cx="0" cy="0"/>
        </a:xfrm>
      </p:grpSpPr>
      <p:pic>
        <p:nvPicPr>
          <p:cNvPr id="51" name="Google Shape;51;p7"/>
          <p:cNvPicPr preferRelativeResize="0"/>
          <p:nvPr/>
        </p:nvPicPr>
        <p:blipFill rotWithShape="1">
          <a:blip r:embed="rId2">
            <a:alphaModFix/>
          </a:blip>
          <a:srcRect b="0" l="0" r="47148" t="0"/>
          <a:stretch/>
        </p:blipFill>
        <p:spPr>
          <a:xfrm>
            <a:off x="6554175" y="121625"/>
            <a:ext cx="2589825" cy="4900225"/>
          </a:xfrm>
          <a:prstGeom prst="rect">
            <a:avLst/>
          </a:prstGeom>
          <a:noFill/>
          <a:ln>
            <a:noFill/>
          </a:ln>
        </p:spPr>
      </p:pic>
      <p:pic>
        <p:nvPicPr>
          <p:cNvPr id="52" name="Google Shape;52;p7"/>
          <p:cNvPicPr preferRelativeResize="0"/>
          <p:nvPr/>
        </p:nvPicPr>
        <p:blipFill rotWithShape="1">
          <a:blip r:embed="rId3">
            <a:alphaModFix/>
          </a:blip>
          <a:srcRect b="0" l="36061" r="0" t="41731"/>
          <a:stretch/>
        </p:blipFill>
        <p:spPr>
          <a:xfrm>
            <a:off x="0" y="0"/>
            <a:ext cx="1433225" cy="1306100"/>
          </a:xfrm>
          <a:prstGeom prst="rect">
            <a:avLst/>
          </a:prstGeom>
          <a:noFill/>
          <a:ln>
            <a:noFill/>
          </a:ln>
        </p:spPr>
      </p:pic>
      <p:pic>
        <p:nvPicPr>
          <p:cNvPr id="53" name="Google Shape;53;p7"/>
          <p:cNvPicPr preferRelativeResize="0"/>
          <p:nvPr/>
        </p:nvPicPr>
        <p:blipFill>
          <a:blip r:embed="rId4">
            <a:alphaModFix amt="78000"/>
          </a:blip>
          <a:stretch>
            <a:fillRect/>
          </a:stretch>
        </p:blipFill>
        <p:spPr>
          <a:xfrm>
            <a:off x="5432450" y="488075"/>
            <a:ext cx="823775" cy="824699"/>
          </a:xfrm>
          <a:prstGeom prst="rect">
            <a:avLst/>
          </a:prstGeom>
          <a:noFill/>
          <a:ln>
            <a:noFill/>
          </a:ln>
        </p:spPr>
      </p:pic>
      <p:sp>
        <p:nvSpPr>
          <p:cNvPr id="54" name="Google Shape;54;p7"/>
          <p:cNvSpPr txBox="1"/>
          <p:nvPr>
            <p:ph type="title"/>
          </p:nvPr>
        </p:nvSpPr>
        <p:spPr>
          <a:xfrm>
            <a:off x="723250" y="474813"/>
            <a:ext cx="4294800" cy="594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 name="Google Shape;55;p7"/>
          <p:cNvSpPr txBox="1"/>
          <p:nvPr>
            <p:ph idx="1" type="subTitle"/>
          </p:nvPr>
        </p:nvSpPr>
        <p:spPr>
          <a:xfrm>
            <a:off x="1055200" y="1621400"/>
            <a:ext cx="4920600" cy="2500800"/>
          </a:xfrm>
          <a:prstGeom prst="rect">
            <a:avLst/>
          </a:prstGeom>
        </p:spPr>
        <p:txBody>
          <a:bodyPr anchorCtr="0" anchor="t" bIns="91425" lIns="91425" spcFirstLastPara="1" rIns="91425" wrap="square" tIns="91425">
            <a:noAutofit/>
          </a:bodyPr>
          <a:lstStyle>
            <a:lvl1pPr lvl="0" rtl="0">
              <a:spcBef>
                <a:spcPts val="0"/>
              </a:spcBef>
              <a:spcAft>
                <a:spcPts val="0"/>
              </a:spcAft>
              <a:buSzPts val="800"/>
              <a:buFont typeface="Open Sans"/>
              <a:buChar char="●"/>
              <a:defRPr sz="1400"/>
            </a:lvl1pPr>
            <a:lvl2pPr lvl="1" rtl="0" algn="ctr">
              <a:lnSpc>
                <a:spcPct val="100000"/>
              </a:lnSpc>
              <a:spcBef>
                <a:spcPts val="0"/>
              </a:spcBef>
              <a:spcAft>
                <a:spcPts val="0"/>
              </a:spcAft>
              <a:buSzPts val="800"/>
              <a:buFont typeface="Open Sans"/>
              <a:buChar char="○"/>
              <a:defRPr/>
            </a:lvl2pPr>
            <a:lvl3pPr lvl="2" rtl="0" algn="ctr">
              <a:lnSpc>
                <a:spcPct val="100000"/>
              </a:lnSpc>
              <a:spcBef>
                <a:spcPts val="1600"/>
              </a:spcBef>
              <a:spcAft>
                <a:spcPts val="0"/>
              </a:spcAft>
              <a:buSzPts val="800"/>
              <a:buFont typeface="Open Sans"/>
              <a:buChar char="■"/>
              <a:defRPr/>
            </a:lvl3pPr>
            <a:lvl4pPr lvl="3" rtl="0" algn="ctr">
              <a:lnSpc>
                <a:spcPct val="100000"/>
              </a:lnSpc>
              <a:spcBef>
                <a:spcPts val="1600"/>
              </a:spcBef>
              <a:spcAft>
                <a:spcPts val="0"/>
              </a:spcAft>
              <a:buSzPts val="800"/>
              <a:buFont typeface="Open Sans"/>
              <a:buChar char="●"/>
              <a:defRPr/>
            </a:lvl4pPr>
            <a:lvl5pPr lvl="4" rtl="0" algn="ctr">
              <a:lnSpc>
                <a:spcPct val="100000"/>
              </a:lnSpc>
              <a:spcBef>
                <a:spcPts val="1600"/>
              </a:spcBef>
              <a:spcAft>
                <a:spcPts val="0"/>
              </a:spcAft>
              <a:buSzPts val="1200"/>
              <a:buFont typeface="Open Sans"/>
              <a:buChar char="○"/>
              <a:defRPr/>
            </a:lvl5pPr>
            <a:lvl6pPr lvl="5" rtl="0" algn="ctr">
              <a:lnSpc>
                <a:spcPct val="100000"/>
              </a:lnSpc>
              <a:spcBef>
                <a:spcPts val="1600"/>
              </a:spcBef>
              <a:spcAft>
                <a:spcPts val="0"/>
              </a:spcAft>
              <a:buSzPts val="1200"/>
              <a:buFont typeface="Open Sans"/>
              <a:buChar char="■"/>
              <a:defRPr/>
            </a:lvl6pPr>
            <a:lvl7pPr lvl="6" rtl="0" algn="ctr">
              <a:lnSpc>
                <a:spcPct val="100000"/>
              </a:lnSpc>
              <a:spcBef>
                <a:spcPts val="1600"/>
              </a:spcBef>
              <a:spcAft>
                <a:spcPts val="0"/>
              </a:spcAft>
              <a:buSzPts val="700"/>
              <a:buFont typeface="Open Sans"/>
              <a:buChar char="●"/>
              <a:defRPr/>
            </a:lvl7pPr>
            <a:lvl8pPr lvl="7" rtl="0" algn="ctr">
              <a:lnSpc>
                <a:spcPct val="100000"/>
              </a:lnSpc>
              <a:spcBef>
                <a:spcPts val="1600"/>
              </a:spcBef>
              <a:spcAft>
                <a:spcPts val="0"/>
              </a:spcAft>
              <a:buSzPts val="700"/>
              <a:buFont typeface="Open Sans"/>
              <a:buChar char="○"/>
              <a:defRPr/>
            </a:lvl8pPr>
            <a:lvl9pPr lvl="8" rtl="0" algn="ctr">
              <a:lnSpc>
                <a:spcPct val="100000"/>
              </a:lnSpc>
              <a:spcBef>
                <a:spcPts val="1600"/>
              </a:spcBef>
              <a:spcAft>
                <a:spcPts val="1600"/>
              </a:spcAft>
              <a:buSzPts val="600"/>
              <a:buFont typeface="Open Sans"/>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pic>
        <p:nvPicPr>
          <p:cNvPr id="57" name="Google Shape;57;p8"/>
          <p:cNvPicPr preferRelativeResize="0"/>
          <p:nvPr/>
        </p:nvPicPr>
        <p:blipFill>
          <a:blip r:embed="rId2">
            <a:alphaModFix/>
          </a:blip>
          <a:stretch>
            <a:fillRect/>
          </a:stretch>
        </p:blipFill>
        <p:spPr>
          <a:xfrm>
            <a:off x="6438025" y="69375"/>
            <a:ext cx="970901" cy="970901"/>
          </a:xfrm>
          <a:prstGeom prst="rect">
            <a:avLst/>
          </a:prstGeom>
          <a:noFill/>
          <a:ln>
            <a:noFill/>
          </a:ln>
        </p:spPr>
      </p:pic>
      <p:pic>
        <p:nvPicPr>
          <p:cNvPr id="58" name="Google Shape;58;p8"/>
          <p:cNvPicPr preferRelativeResize="0"/>
          <p:nvPr/>
        </p:nvPicPr>
        <p:blipFill rotWithShape="1">
          <a:blip r:embed="rId3">
            <a:alphaModFix/>
          </a:blip>
          <a:srcRect b="0" l="28119" r="0" t="31926"/>
          <a:stretch/>
        </p:blipFill>
        <p:spPr>
          <a:xfrm>
            <a:off x="0" y="0"/>
            <a:ext cx="1964925" cy="1860899"/>
          </a:xfrm>
          <a:prstGeom prst="rect">
            <a:avLst/>
          </a:prstGeom>
          <a:noFill/>
          <a:ln>
            <a:noFill/>
          </a:ln>
        </p:spPr>
      </p:pic>
      <p:sp>
        <p:nvSpPr>
          <p:cNvPr id="59" name="Google Shape;59;p8"/>
          <p:cNvSpPr/>
          <p:nvPr/>
        </p:nvSpPr>
        <p:spPr>
          <a:xfrm>
            <a:off x="720000" y="630001"/>
            <a:ext cx="7704000" cy="38835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8"/>
          <p:cNvPicPr preferRelativeResize="0"/>
          <p:nvPr/>
        </p:nvPicPr>
        <p:blipFill rotWithShape="1">
          <a:blip r:embed="rId4">
            <a:alphaModFix/>
          </a:blip>
          <a:srcRect b="37683" l="0" r="37636" t="0"/>
          <a:stretch/>
        </p:blipFill>
        <p:spPr>
          <a:xfrm>
            <a:off x="7096875" y="3096700"/>
            <a:ext cx="2047125" cy="2046802"/>
          </a:xfrm>
          <a:prstGeom prst="rect">
            <a:avLst/>
          </a:prstGeom>
          <a:noFill/>
          <a:ln>
            <a:noFill/>
          </a:ln>
        </p:spPr>
      </p:pic>
      <p:pic>
        <p:nvPicPr>
          <p:cNvPr id="61" name="Google Shape;61;p8"/>
          <p:cNvPicPr preferRelativeResize="0"/>
          <p:nvPr/>
        </p:nvPicPr>
        <p:blipFill>
          <a:blip r:embed="rId5">
            <a:alphaModFix/>
          </a:blip>
          <a:stretch>
            <a:fillRect/>
          </a:stretch>
        </p:blipFill>
        <p:spPr>
          <a:xfrm>
            <a:off x="1387025" y="4012550"/>
            <a:ext cx="901550" cy="898000"/>
          </a:xfrm>
          <a:prstGeom prst="rect">
            <a:avLst/>
          </a:prstGeom>
          <a:noFill/>
          <a:ln>
            <a:noFill/>
          </a:ln>
        </p:spPr>
      </p:pic>
      <p:sp>
        <p:nvSpPr>
          <p:cNvPr id="62" name="Google Shape;62;p8"/>
          <p:cNvSpPr txBox="1"/>
          <p:nvPr>
            <p:ph type="title"/>
          </p:nvPr>
        </p:nvSpPr>
        <p:spPr>
          <a:xfrm>
            <a:off x="1018425" y="1307100"/>
            <a:ext cx="71073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pic>
        <p:nvPicPr>
          <p:cNvPr id="64" name="Google Shape;64;p9"/>
          <p:cNvPicPr preferRelativeResize="0"/>
          <p:nvPr/>
        </p:nvPicPr>
        <p:blipFill>
          <a:blip r:embed="rId2">
            <a:alphaModFix/>
          </a:blip>
          <a:stretch>
            <a:fillRect/>
          </a:stretch>
        </p:blipFill>
        <p:spPr>
          <a:xfrm rot="5400000">
            <a:off x="2524800" y="692700"/>
            <a:ext cx="688450" cy="688450"/>
          </a:xfrm>
          <a:prstGeom prst="rect">
            <a:avLst/>
          </a:prstGeom>
          <a:noFill/>
          <a:ln>
            <a:noFill/>
          </a:ln>
        </p:spPr>
      </p:pic>
      <p:pic>
        <p:nvPicPr>
          <p:cNvPr id="65" name="Google Shape;65;p9"/>
          <p:cNvPicPr preferRelativeResize="0"/>
          <p:nvPr/>
        </p:nvPicPr>
        <p:blipFill rotWithShape="1">
          <a:blip r:embed="rId3">
            <a:alphaModFix/>
          </a:blip>
          <a:srcRect b="-32823" l="-9114" r="58619" t="28852"/>
          <a:stretch/>
        </p:blipFill>
        <p:spPr>
          <a:xfrm>
            <a:off x="6646100" y="0"/>
            <a:ext cx="2497900" cy="5143500"/>
          </a:xfrm>
          <a:prstGeom prst="rect">
            <a:avLst/>
          </a:prstGeom>
          <a:noFill/>
          <a:ln>
            <a:noFill/>
          </a:ln>
        </p:spPr>
      </p:pic>
      <p:pic>
        <p:nvPicPr>
          <p:cNvPr id="66" name="Google Shape;66;p9"/>
          <p:cNvPicPr preferRelativeResize="0"/>
          <p:nvPr/>
        </p:nvPicPr>
        <p:blipFill rotWithShape="1">
          <a:blip r:embed="rId3">
            <a:alphaModFix/>
          </a:blip>
          <a:srcRect b="-36098" l="-9114" r="58619" t="32127"/>
          <a:stretch/>
        </p:blipFill>
        <p:spPr>
          <a:xfrm rot="10800000">
            <a:off x="0" y="0"/>
            <a:ext cx="2497900" cy="5143500"/>
          </a:xfrm>
          <a:prstGeom prst="rect">
            <a:avLst/>
          </a:prstGeom>
          <a:noFill/>
          <a:ln>
            <a:noFill/>
          </a:ln>
        </p:spPr>
      </p:pic>
      <p:sp>
        <p:nvSpPr>
          <p:cNvPr id="67" name="Google Shape;67;p9"/>
          <p:cNvSpPr txBox="1"/>
          <p:nvPr>
            <p:ph type="title"/>
          </p:nvPr>
        </p:nvSpPr>
        <p:spPr>
          <a:xfrm>
            <a:off x="2266800" y="1348553"/>
            <a:ext cx="4610400" cy="9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8" name="Google Shape;68;p9"/>
          <p:cNvSpPr txBox="1"/>
          <p:nvPr>
            <p:ph idx="1" type="subTitle"/>
          </p:nvPr>
        </p:nvSpPr>
        <p:spPr>
          <a:xfrm>
            <a:off x="1633300" y="2313950"/>
            <a:ext cx="5877600" cy="143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 name="Shape 69"/>
        <p:cNvGrpSpPr/>
        <p:nvPr/>
      </p:nvGrpSpPr>
      <p:grpSpPr>
        <a:xfrm>
          <a:off x="0" y="0"/>
          <a:ext cx="0" cy="0"/>
          <a:chOff x="0" y="0"/>
          <a:chExt cx="0" cy="0"/>
        </a:xfrm>
      </p:grpSpPr>
      <p:sp>
        <p:nvSpPr>
          <p:cNvPr id="70" name="Google Shape;70;p10"/>
          <p:cNvSpPr txBox="1"/>
          <p:nvPr>
            <p:ph type="title"/>
          </p:nvPr>
        </p:nvSpPr>
        <p:spPr>
          <a:xfrm>
            <a:off x="950050" y="3176075"/>
            <a:ext cx="3330000" cy="955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sz="24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dk2"/>
            </a:gs>
          </a:gsLst>
          <a:lin ang="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1pPr>
            <a:lvl2pPr lvl="1" rtl="0" algn="ctr">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2pPr>
            <a:lvl3pPr lvl="2" rtl="0" algn="ctr">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3pPr>
            <a:lvl4pPr lvl="3" rtl="0" algn="ctr">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4pPr>
            <a:lvl5pPr lvl="4" rtl="0" algn="ctr">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5pPr>
            <a:lvl6pPr lvl="5" rtl="0" algn="ctr">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6pPr>
            <a:lvl7pPr lvl="6" rtl="0" algn="ctr">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7pPr>
            <a:lvl8pPr lvl="7" rtl="0" algn="ctr">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8pPr>
            <a:lvl9pPr lvl="8" rtl="0" algn="ctr">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8"/>
          <p:cNvSpPr txBox="1"/>
          <p:nvPr/>
        </p:nvSpPr>
        <p:spPr>
          <a:xfrm>
            <a:off x="1825725" y="1417725"/>
            <a:ext cx="5585400" cy="1462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300">
                <a:solidFill>
                  <a:schemeClr val="dk1"/>
                </a:solidFill>
                <a:latin typeface="Montserrat"/>
                <a:ea typeface="Montserrat"/>
                <a:cs typeface="Montserrat"/>
                <a:sym typeface="Montserrat"/>
              </a:rPr>
              <a:t>Sportzen</a:t>
            </a:r>
            <a:endParaRPr b="1" sz="8300">
              <a:solidFill>
                <a:schemeClr val="dk1"/>
              </a:solidFill>
              <a:latin typeface="Montserrat"/>
              <a:ea typeface="Montserrat"/>
              <a:cs typeface="Montserrat"/>
              <a:sym typeface="Montserrat"/>
            </a:endParaRPr>
          </a:p>
        </p:txBody>
      </p:sp>
      <p:sp>
        <p:nvSpPr>
          <p:cNvPr id="237" name="Google Shape;237;p28"/>
          <p:cNvSpPr txBox="1"/>
          <p:nvPr/>
        </p:nvSpPr>
        <p:spPr>
          <a:xfrm>
            <a:off x="3084525" y="3051650"/>
            <a:ext cx="3067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Montserrat"/>
                <a:ea typeface="Montserrat"/>
                <a:cs typeface="Montserrat"/>
                <a:sym typeface="Montserrat"/>
              </a:rPr>
              <a:t>By Localhost:3000</a:t>
            </a:r>
            <a:endParaRPr sz="2000">
              <a:solidFill>
                <a:schemeClr val="dk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Our</a:t>
            </a:r>
            <a:r>
              <a:rPr lang="en"/>
              <a:t> Team</a:t>
            </a:r>
            <a:endParaRPr/>
          </a:p>
        </p:txBody>
      </p:sp>
      <p:sp>
        <p:nvSpPr>
          <p:cNvPr id="301" name="Google Shape;301;p37"/>
          <p:cNvSpPr txBox="1"/>
          <p:nvPr>
            <p:ph idx="6" type="subTitle"/>
          </p:nvPr>
        </p:nvSpPr>
        <p:spPr>
          <a:xfrm>
            <a:off x="1800637" y="3443528"/>
            <a:ext cx="24486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Goswami</a:t>
            </a:r>
            <a:endParaRPr/>
          </a:p>
          <a:p>
            <a:pPr indent="0" lvl="0" marL="0" rtl="0" algn="l">
              <a:spcBef>
                <a:spcPts val="0"/>
              </a:spcBef>
              <a:spcAft>
                <a:spcPts val="0"/>
              </a:spcAft>
              <a:buNone/>
            </a:pPr>
            <a:r>
              <a:rPr lang="en"/>
              <a:t>20BEE0059</a:t>
            </a:r>
            <a:endParaRPr/>
          </a:p>
        </p:txBody>
      </p:sp>
      <p:sp>
        <p:nvSpPr>
          <p:cNvPr id="302" name="Google Shape;302;p37"/>
          <p:cNvSpPr txBox="1"/>
          <p:nvPr>
            <p:ph idx="2" type="title"/>
          </p:nvPr>
        </p:nvSpPr>
        <p:spPr>
          <a:xfrm>
            <a:off x="1800637" y="1658800"/>
            <a:ext cx="24486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Aman</a:t>
            </a:r>
            <a:endParaRPr/>
          </a:p>
        </p:txBody>
      </p:sp>
      <p:sp>
        <p:nvSpPr>
          <p:cNvPr id="303" name="Google Shape;303;p37"/>
          <p:cNvSpPr txBox="1"/>
          <p:nvPr>
            <p:ph idx="1" type="subTitle"/>
          </p:nvPr>
        </p:nvSpPr>
        <p:spPr>
          <a:xfrm>
            <a:off x="1800637" y="2048848"/>
            <a:ext cx="24486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Sharma</a:t>
            </a:r>
            <a:endParaRPr/>
          </a:p>
          <a:p>
            <a:pPr indent="0" lvl="0" marL="0" rtl="0" algn="l">
              <a:spcBef>
                <a:spcPts val="0"/>
              </a:spcBef>
              <a:spcAft>
                <a:spcPts val="0"/>
              </a:spcAft>
              <a:buNone/>
            </a:pPr>
            <a:r>
              <a:rPr lang="en"/>
              <a:t>20BCT0267</a:t>
            </a:r>
            <a:endParaRPr/>
          </a:p>
        </p:txBody>
      </p:sp>
      <p:sp>
        <p:nvSpPr>
          <p:cNvPr id="304" name="Google Shape;304;p37"/>
          <p:cNvSpPr txBox="1"/>
          <p:nvPr>
            <p:ph idx="3" type="title"/>
          </p:nvPr>
        </p:nvSpPr>
        <p:spPr>
          <a:xfrm>
            <a:off x="5399743" y="1658800"/>
            <a:ext cx="24486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Sahas</a:t>
            </a:r>
            <a:endParaRPr/>
          </a:p>
        </p:txBody>
      </p:sp>
      <p:sp>
        <p:nvSpPr>
          <p:cNvPr id="305" name="Google Shape;305;p37"/>
          <p:cNvSpPr txBox="1"/>
          <p:nvPr>
            <p:ph idx="4" type="subTitle"/>
          </p:nvPr>
        </p:nvSpPr>
        <p:spPr>
          <a:xfrm>
            <a:off x="5399738" y="2048848"/>
            <a:ext cx="24486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Vivek</a:t>
            </a:r>
            <a:endParaRPr/>
          </a:p>
          <a:p>
            <a:pPr indent="0" lvl="0" marL="0" rtl="0" algn="l">
              <a:spcBef>
                <a:spcPts val="0"/>
              </a:spcBef>
              <a:spcAft>
                <a:spcPts val="0"/>
              </a:spcAft>
              <a:buNone/>
            </a:pPr>
            <a:r>
              <a:rPr lang="en"/>
              <a:t>20BCE2701</a:t>
            </a:r>
            <a:endParaRPr/>
          </a:p>
        </p:txBody>
      </p:sp>
      <p:sp>
        <p:nvSpPr>
          <p:cNvPr id="306" name="Google Shape;306;p37"/>
          <p:cNvSpPr txBox="1"/>
          <p:nvPr>
            <p:ph idx="5" type="title"/>
          </p:nvPr>
        </p:nvSpPr>
        <p:spPr>
          <a:xfrm>
            <a:off x="1800637" y="3053480"/>
            <a:ext cx="24486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Dibyan</a:t>
            </a:r>
            <a:endParaRPr/>
          </a:p>
        </p:txBody>
      </p:sp>
      <p:sp>
        <p:nvSpPr>
          <p:cNvPr id="307" name="Google Shape;307;p37"/>
          <p:cNvSpPr txBox="1"/>
          <p:nvPr>
            <p:ph idx="7" type="title"/>
          </p:nvPr>
        </p:nvSpPr>
        <p:spPr>
          <a:xfrm>
            <a:off x="5399743" y="3053480"/>
            <a:ext cx="24486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Avinash</a:t>
            </a:r>
            <a:endParaRPr/>
          </a:p>
        </p:txBody>
      </p:sp>
      <p:sp>
        <p:nvSpPr>
          <p:cNvPr id="308" name="Google Shape;308;p37"/>
          <p:cNvSpPr txBox="1"/>
          <p:nvPr>
            <p:ph idx="8" type="subTitle"/>
          </p:nvPr>
        </p:nvSpPr>
        <p:spPr>
          <a:xfrm>
            <a:off x="5399738" y="3443528"/>
            <a:ext cx="24486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Singh</a:t>
            </a:r>
            <a:endParaRPr/>
          </a:p>
          <a:p>
            <a:pPr indent="0" lvl="0" marL="0" rtl="0" algn="l">
              <a:spcBef>
                <a:spcPts val="0"/>
              </a:spcBef>
              <a:spcAft>
                <a:spcPts val="0"/>
              </a:spcAft>
              <a:buNone/>
            </a:pPr>
            <a:r>
              <a:rPr lang="en"/>
              <a:t>20BCE0494</a:t>
            </a:r>
            <a:endParaRPr/>
          </a:p>
        </p:txBody>
      </p:sp>
      <p:sp>
        <p:nvSpPr>
          <p:cNvPr id="309" name="Google Shape;309;p37"/>
          <p:cNvSpPr/>
          <p:nvPr/>
        </p:nvSpPr>
        <p:spPr>
          <a:xfrm>
            <a:off x="4809187" y="1902125"/>
            <a:ext cx="435619" cy="435619"/>
          </a:xfrm>
          <a:custGeom>
            <a:rect b="b" l="l" r="r" t="t"/>
            <a:pathLst>
              <a:path extrusionOk="0" h="15181" w="15181">
                <a:moveTo>
                  <a:pt x="3227" y="1262"/>
                </a:moveTo>
                <a:lnTo>
                  <a:pt x="5739" y="3787"/>
                </a:lnTo>
                <a:lnTo>
                  <a:pt x="5120" y="4406"/>
                </a:lnTo>
                <a:lnTo>
                  <a:pt x="2608" y="1893"/>
                </a:lnTo>
                <a:lnTo>
                  <a:pt x="3227" y="1262"/>
                </a:lnTo>
                <a:close/>
                <a:moveTo>
                  <a:pt x="12192" y="2370"/>
                </a:moveTo>
                <a:lnTo>
                  <a:pt x="12811" y="2989"/>
                </a:lnTo>
                <a:lnTo>
                  <a:pt x="11395" y="4406"/>
                </a:lnTo>
                <a:lnTo>
                  <a:pt x="10775" y="3787"/>
                </a:lnTo>
                <a:lnTo>
                  <a:pt x="12192" y="2370"/>
                </a:lnTo>
                <a:close/>
                <a:moveTo>
                  <a:pt x="1965" y="2513"/>
                </a:moveTo>
                <a:lnTo>
                  <a:pt x="4477" y="5025"/>
                </a:lnTo>
                <a:lnTo>
                  <a:pt x="3858" y="5656"/>
                </a:lnTo>
                <a:lnTo>
                  <a:pt x="1334" y="3144"/>
                </a:lnTo>
                <a:lnTo>
                  <a:pt x="1965" y="2513"/>
                </a:lnTo>
                <a:close/>
                <a:moveTo>
                  <a:pt x="9525" y="3763"/>
                </a:moveTo>
                <a:lnTo>
                  <a:pt x="11406" y="5656"/>
                </a:lnTo>
                <a:lnTo>
                  <a:pt x="7013" y="10061"/>
                </a:lnTo>
                <a:lnTo>
                  <a:pt x="5120" y="8168"/>
                </a:lnTo>
                <a:lnTo>
                  <a:pt x="9525" y="3763"/>
                </a:lnTo>
                <a:close/>
                <a:moveTo>
                  <a:pt x="11395" y="9442"/>
                </a:moveTo>
                <a:lnTo>
                  <a:pt x="13919" y="11954"/>
                </a:lnTo>
                <a:lnTo>
                  <a:pt x="13288" y="12573"/>
                </a:lnTo>
                <a:lnTo>
                  <a:pt x="10775" y="10061"/>
                </a:lnTo>
                <a:lnTo>
                  <a:pt x="11395" y="9442"/>
                </a:lnTo>
                <a:close/>
                <a:moveTo>
                  <a:pt x="10144" y="10692"/>
                </a:moveTo>
                <a:lnTo>
                  <a:pt x="12669" y="13204"/>
                </a:lnTo>
                <a:lnTo>
                  <a:pt x="12038" y="13824"/>
                </a:lnTo>
                <a:lnTo>
                  <a:pt x="9525" y="11311"/>
                </a:lnTo>
                <a:lnTo>
                  <a:pt x="10144" y="10692"/>
                </a:lnTo>
                <a:close/>
                <a:moveTo>
                  <a:pt x="2523" y="10454"/>
                </a:moveTo>
                <a:cubicBezTo>
                  <a:pt x="3091" y="10454"/>
                  <a:pt x="3653" y="10666"/>
                  <a:pt x="4072" y="11085"/>
                </a:cubicBezTo>
                <a:cubicBezTo>
                  <a:pt x="4846" y="11859"/>
                  <a:pt x="4941" y="13038"/>
                  <a:pt x="4358" y="13883"/>
                </a:cubicBezTo>
                <a:lnTo>
                  <a:pt x="1274" y="10823"/>
                </a:lnTo>
                <a:cubicBezTo>
                  <a:pt x="1655" y="10576"/>
                  <a:pt x="2091" y="10454"/>
                  <a:pt x="2523" y="10454"/>
                </a:cubicBezTo>
                <a:close/>
                <a:moveTo>
                  <a:pt x="3227" y="0"/>
                </a:moveTo>
                <a:lnTo>
                  <a:pt x="84" y="3144"/>
                </a:lnTo>
                <a:lnTo>
                  <a:pt x="3870" y="6918"/>
                </a:lnTo>
                <a:lnTo>
                  <a:pt x="5132" y="5656"/>
                </a:lnTo>
                <a:lnTo>
                  <a:pt x="5751" y="6287"/>
                </a:lnTo>
                <a:lnTo>
                  <a:pt x="3870" y="8168"/>
                </a:lnTo>
                <a:lnTo>
                  <a:pt x="5132" y="9442"/>
                </a:lnTo>
                <a:lnTo>
                  <a:pt x="4382" y="10180"/>
                </a:lnTo>
                <a:cubicBezTo>
                  <a:pt x="3846" y="9784"/>
                  <a:pt x="3199" y="9585"/>
                  <a:pt x="2547" y="9585"/>
                </a:cubicBezTo>
                <a:cubicBezTo>
                  <a:pt x="1750" y="9585"/>
                  <a:pt x="944" y="9882"/>
                  <a:pt x="322" y="10478"/>
                </a:cubicBezTo>
                <a:lnTo>
                  <a:pt x="0" y="10787"/>
                </a:lnTo>
                <a:lnTo>
                  <a:pt x="1881" y="12681"/>
                </a:lnTo>
                <a:lnTo>
                  <a:pt x="119" y="14455"/>
                </a:lnTo>
                <a:lnTo>
                  <a:pt x="738" y="15074"/>
                </a:lnTo>
                <a:lnTo>
                  <a:pt x="2513" y="13300"/>
                </a:lnTo>
                <a:lnTo>
                  <a:pt x="4406" y="15181"/>
                </a:lnTo>
                <a:lnTo>
                  <a:pt x="4715" y="14871"/>
                </a:lnTo>
                <a:cubicBezTo>
                  <a:pt x="5834" y="13752"/>
                  <a:pt x="5918" y="12014"/>
                  <a:pt x="5013" y="10799"/>
                </a:cubicBezTo>
                <a:lnTo>
                  <a:pt x="5751" y="10061"/>
                </a:lnTo>
                <a:lnTo>
                  <a:pt x="7013" y="11311"/>
                </a:lnTo>
                <a:lnTo>
                  <a:pt x="8894" y="9418"/>
                </a:lnTo>
                <a:lnTo>
                  <a:pt x="9525" y="10049"/>
                </a:lnTo>
                <a:lnTo>
                  <a:pt x="8263" y="11311"/>
                </a:lnTo>
                <a:lnTo>
                  <a:pt x="12038" y="15086"/>
                </a:lnTo>
                <a:lnTo>
                  <a:pt x="15181" y="11954"/>
                </a:lnTo>
                <a:lnTo>
                  <a:pt x="11395" y="8168"/>
                </a:lnTo>
                <a:lnTo>
                  <a:pt x="10133" y="9442"/>
                </a:lnTo>
                <a:lnTo>
                  <a:pt x="9513" y="8811"/>
                </a:lnTo>
                <a:lnTo>
                  <a:pt x="12645" y="5668"/>
                </a:lnTo>
                <a:lnTo>
                  <a:pt x="12026" y="5049"/>
                </a:lnTo>
                <a:lnTo>
                  <a:pt x="14062" y="3013"/>
                </a:lnTo>
                <a:lnTo>
                  <a:pt x="12168" y="1120"/>
                </a:lnTo>
                <a:lnTo>
                  <a:pt x="10133" y="3156"/>
                </a:lnTo>
                <a:lnTo>
                  <a:pt x="9501" y="2536"/>
                </a:lnTo>
                <a:lnTo>
                  <a:pt x="6370" y="5668"/>
                </a:lnTo>
                <a:lnTo>
                  <a:pt x="5739" y="5049"/>
                </a:lnTo>
                <a:lnTo>
                  <a:pt x="7001" y="3787"/>
                </a:lnTo>
                <a:lnTo>
                  <a:pt x="32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37"/>
          <p:cNvGrpSpPr/>
          <p:nvPr/>
        </p:nvGrpSpPr>
        <p:grpSpPr>
          <a:xfrm>
            <a:off x="1295656" y="1902137"/>
            <a:ext cx="435636" cy="495406"/>
            <a:chOff x="2794838" y="1978050"/>
            <a:chExt cx="334000" cy="379825"/>
          </a:xfrm>
        </p:grpSpPr>
        <p:sp>
          <p:nvSpPr>
            <p:cNvPr id="311" name="Google Shape;311;p37"/>
            <p:cNvSpPr/>
            <p:nvPr/>
          </p:nvSpPr>
          <p:spPr>
            <a:xfrm>
              <a:off x="2794838" y="1978050"/>
              <a:ext cx="334000" cy="379825"/>
            </a:xfrm>
            <a:custGeom>
              <a:rect b="b" l="l" r="r" t="t"/>
              <a:pathLst>
                <a:path extrusionOk="0" h="15193" w="13360">
                  <a:moveTo>
                    <a:pt x="6680" y="870"/>
                  </a:moveTo>
                  <a:cubicBezTo>
                    <a:pt x="9882" y="870"/>
                    <a:pt x="12466" y="3465"/>
                    <a:pt x="12466" y="6668"/>
                  </a:cubicBezTo>
                  <a:cubicBezTo>
                    <a:pt x="12466" y="9859"/>
                    <a:pt x="9882" y="12454"/>
                    <a:pt x="6680" y="12454"/>
                  </a:cubicBezTo>
                  <a:cubicBezTo>
                    <a:pt x="3501" y="12454"/>
                    <a:pt x="893" y="9859"/>
                    <a:pt x="893" y="6668"/>
                  </a:cubicBezTo>
                  <a:cubicBezTo>
                    <a:pt x="893" y="3465"/>
                    <a:pt x="3477" y="870"/>
                    <a:pt x="6680" y="870"/>
                  </a:cubicBezTo>
                  <a:close/>
                  <a:moveTo>
                    <a:pt x="8108" y="13193"/>
                  </a:moveTo>
                  <a:lnTo>
                    <a:pt x="8644" y="14300"/>
                  </a:lnTo>
                  <a:lnTo>
                    <a:pt x="4751" y="14300"/>
                  </a:lnTo>
                  <a:lnTo>
                    <a:pt x="5322" y="13216"/>
                  </a:lnTo>
                  <a:cubicBezTo>
                    <a:pt x="5775" y="13300"/>
                    <a:pt x="6215" y="13347"/>
                    <a:pt x="6680" y="13347"/>
                  </a:cubicBezTo>
                  <a:cubicBezTo>
                    <a:pt x="7168" y="13347"/>
                    <a:pt x="7644" y="13300"/>
                    <a:pt x="8108" y="13193"/>
                  </a:cubicBezTo>
                  <a:close/>
                  <a:moveTo>
                    <a:pt x="6680" y="0"/>
                  </a:moveTo>
                  <a:cubicBezTo>
                    <a:pt x="2989" y="0"/>
                    <a:pt x="0" y="2989"/>
                    <a:pt x="0" y="6680"/>
                  </a:cubicBezTo>
                  <a:cubicBezTo>
                    <a:pt x="0" y="9621"/>
                    <a:pt x="1893" y="12061"/>
                    <a:pt x="4429" y="12978"/>
                  </a:cubicBezTo>
                  <a:lnTo>
                    <a:pt x="3727" y="14300"/>
                  </a:lnTo>
                  <a:lnTo>
                    <a:pt x="2215" y="14300"/>
                  </a:lnTo>
                  <a:lnTo>
                    <a:pt x="2215" y="15193"/>
                  </a:lnTo>
                  <a:lnTo>
                    <a:pt x="11121" y="15193"/>
                  </a:lnTo>
                  <a:lnTo>
                    <a:pt x="11121" y="14300"/>
                  </a:lnTo>
                  <a:lnTo>
                    <a:pt x="9609" y="14300"/>
                  </a:lnTo>
                  <a:lnTo>
                    <a:pt x="8954" y="12942"/>
                  </a:lnTo>
                  <a:cubicBezTo>
                    <a:pt x="11466" y="12038"/>
                    <a:pt x="13359" y="9609"/>
                    <a:pt x="13359" y="6680"/>
                  </a:cubicBezTo>
                  <a:cubicBezTo>
                    <a:pt x="13359" y="2989"/>
                    <a:pt x="10371" y="0"/>
                    <a:pt x="66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7"/>
            <p:cNvSpPr/>
            <p:nvPr/>
          </p:nvSpPr>
          <p:spPr>
            <a:xfrm>
              <a:off x="2950513" y="2022400"/>
              <a:ext cx="22350" cy="22350"/>
            </a:xfrm>
            <a:custGeom>
              <a:rect b="b" l="l" r="r" t="t"/>
              <a:pathLst>
                <a:path extrusionOk="0" h="894" w="894">
                  <a:moveTo>
                    <a:pt x="453" y="0"/>
                  </a:moveTo>
                  <a:cubicBezTo>
                    <a:pt x="203" y="0"/>
                    <a:pt x="0" y="203"/>
                    <a:pt x="0" y="453"/>
                  </a:cubicBezTo>
                  <a:cubicBezTo>
                    <a:pt x="0" y="703"/>
                    <a:pt x="203" y="893"/>
                    <a:pt x="453" y="893"/>
                  </a:cubicBezTo>
                  <a:cubicBezTo>
                    <a:pt x="703" y="893"/>
                    <a:pt x="893" y="703"/>
                    <a:pt x="893" y="453"/>
                  </a:cubicBezTo>
                  <a:cubicBezTo>
                    <a:pt x="893" y="203"/>
                    <a:pt x="703" y="0"/>
                    <a:pt x="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7"/>
            <p:cNvSpPr/>
            <p:nvPr/>
          </p:nvSpPr>
          <p:spPr>
            <a:xfrm>
              <a:off x="2884138" y="2066750"/>
              <a:ext cx="155400" cy="155700"/>
            </a:xfrm>
            <a:custGeom>
              <a:rect b="b" l="l" r="r" t="t"/>
              <a:pathLst>
                <a:path extrusionOk="0" h="6228" w="6216">
                  <a:moveTo>
                    <a:pt x="3108" y="882"/>
                  </a:moveTo>
                  <a:cubicBezTo>
                    <a:pt x="4346" y="882"/>
                    <a:pt x="5346" y="1882"/>
                    <a:pt x="5346" y="3120"/>
                  </a:cubicBezTo>
                  <a:cubicBezTo>
                    <a:pt x="5346" y="4346"/>
                    <a:pt x="4346" y="5346"/>
                    <a:pt x="3108" y="5346"/>
                  </a:cubicBezTo>
                  <a:cubicBezTo>
                    <a:pt x="1893" y="5346"/>
                    <a:pt x="881" y="4346"/>
                    <a:pt x="881" y="3120"/>
                  </a:cubicBezTo>
                  <a:cubicBezTo>
                    <a:pt x="881" y="1894"/>
                    <a:pt x="1869" y="882"/>
                    <a:pt x="3108" y="882"/>
                  </a:cubicBezTo>
                  <a:close/>
                  <a:moveTo>
                    <a:pt x="3108" y="0"/>
                  </a:moveTo>
                  <a:cubicBezTo>
                    <a:pt x="1393" y="0"/>
                    <a:pt x="0" y="1405"/>
                    <a:pt x="0" y="3120"/>
                  </a:cubicBezTo>
                  <a:cubicBezTo>
                    <a:pt x="0" y="4822"/>
                    <a:pt x="1393" y="6227"/>
                    <a:pt x="3108" y="6227"/>
                  </a:cubicBezTo>
                  <a:cubicBezTo>
                    <a:pt x="4822" y="6227"/>
                    <a:pt x="6215" y="4822"/>
                    <a:pt x="6215" y="3120"/>
                  </a:cubicBezTo>
                  <a:cubicBezTo>
                    <a:pt x="6215" y="1405"/>
                    <a:pt x="4834" y="0"/>
                    <a:pt x="3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p:nvPr/>
          </p:nvSpPr>
          <p:spPr>
            <a:xfrm>
              <a:off x="2928488" y="2111400"/>
              <a:ext cx="67000" cy="67000"/>
            </a:xfrm>
            <a:custGeom>
              <a:rect b="b" l="l" r="r" t="t"/>
              <a:pathLst>
                <a:path extrusionOk="0" h="2680" w="2680">
                  <a:moveTo>
                    <a:pt x="1334" y="893"/>
                  </a:moveTo>
                  <a:cubicBezTo>
                    <a:pt x="1584" y="893"/>
                    <a:pt x="1786" y="1096"/>
                    <a:pt x="1786" y="1346"/>
                  </a:cubicBezTo>
                  <a:cubicBezTo>
                    <a:pt x="1786" y="1596"/>
                    <a:pt x="1584" y="1786"/>
                    <a:pt x="1334" y="1786"/>
                  </a:cubicBezTo>
                  <a:cubicBezTo>
                    <a:pt x="1096" y="1786"/>
                    <a:pt x="893" y="1596"/>
                    <a:pt x="893" y="1346"/>
                  </a:cubicBezTo>
                  <a:cubicBezTo>
                    <a:pt x="893" y="1096"/>
                    <a:pt x="1084" y="893"/>
                    <a:pt x="1334" y="893"/>
                  </a:cubicBezTo>
                  <a:close/>
                  <a:moveTo>
                    <a:pt x="1334" y="0"/>
                  </a:moveTo>
                  <a:cubicBezTo>
                    <a:pt x="607" y="0"/>
                    <a:pt x="0" y="596"/>
                    <a:pt x="0" y="1346"/>
                  </a:cubicBezTo>
                  <a:cubicBezTo>
                    <a:pt x="0" y="2084"/>
                    <a:pt x="596" y="2679"/>
                    <a:pt x="1334" y="2679"/>
                  </a:cubicBezTo>
                  <a:cubicBezTo>
                    <a:pt x="2084" y="2679"/>
                    <a:pt x="2679" y="2084"/>
                    <a:pt x="2679" y="1346"/>
                  </a:cubicBezTo>
                  <a:cubicBezTo>
                    <a:pt x="2679" y="596"/>
                    <a:pt x="2084" y="0"/>
                    <a:pt x="1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37"/>
          <p:cNvSpPr/>
          <p:nvPr/>
        </p:nvSpPr>
        <p:spPr>
          <a:xfrm>
            <a:off x="1295661" y="3254559"/>
            <a:ext cx="435636" cy="496226"/>
          </a:xfrm>
          <a:custGeom>
            <a:rect b="b" l="l" r="r" t="t"/>
            <a:pathLst>
              <a:path extrusionOk="0" h="15217" w="13360">
                <a:moveTo>
                  <a:pt x="1786" y="6335"/>
                </a:moveTo>
                <a:lnTo>
                  <a:pt x="1786" y="10633"/>
                </a:lnTo>
                <a:cubicBezTo>
                  <a:pt x="1274" y="10454"/>
                  <a:pt x="893" y="9942"/>
                  <a:pt x="893" y="9371"/>
                </a:cubicBezTo>
                <a:lnTo>
                  <a:pt x="893" y="7585"/>
                </a:lnTo>
                <a:cubicBezTo>
                  <a:pt x="893" y="7013"/>
                  <a:pt x="1274" y="6525"/>
                  <a:pt x="1786" y="6335"/>
                </a:cubicBezTo>
                <a:close/>
                <a:moveTo>
                  <a:pt x="11573" y="6347"/>
                </a:moveTo>
                <a:cubicBezTo>
                  <a:pt x="12085" y="6525"/>
                  <a:pt x="12466" y="7037"/>
                  <a:pt x="12466" y="7609"/>
                </a:cubicBezTo>
                <a:lnTo>
                  <a:pt x="12466" y="9383"/>
                </a:lnTo>
                <a:cubicBezTo>
                  <a:pt x="12466" y="9966"/>
                  <a:pt x="12085" y="10454"/>
                  <a:pt x="11573" y="10645"/>
                </a:cubicBezTo>
                <a:lnTo>
                  <a:pt x="11573" y="6347"/>
                </a:lnTo>
                <a:close/>
                <a:moveTo>
                  <a:pt x="3572" y="6251"/>
                </a:moveTo>
                <a:lnTo>
                  <a:pt x="3572" y="10704"/>
                </a:lnTo>
                <a:lnTo>
                  <a:pt x="2679" y="10704"/>
                </a:lnTo>
                <a:lnTo>
                  <a:pt x="2679" y="6251"/>
                </a:lnTo>
                <a:close/>
                <a:moveTo>
                  <a:pt x="10692" y="6263"/>
                </a:moveTo>
                <a:lnTo>
                  <a:pt x="10692" y="10704"/>
                </a:lnTo>
                <a:lnTo>
                  <a:pt x="9799" y="10704"/>
                </a:lnTo>
                <a:lnTo>
                  <a:pt x="9799" y="6263"/>
                </a:lnTo>
                <a:close/>
                <a:moveTo>
                  <a:pt x="6692" y="13407"/>
                </a:moveTo>
                <a:cubicBezTo>
                  <a:pt x="6942" y="13407"/>
                  <a:pt x="7132" y="13597"/>
                  <a:pt x="7132" y="13847"/>
                </a:cubicBezTo>
                <a:cubicBezTo>
                  <a:pt x="7132" y="14097"/>
                  <a:pt x="6930" y="14300"/>
                  <a:pt x="6692" y="14300"/>
                </a:cubicBezTo>
                <a:cubicBezTo>
                  <a:pt x="6454" y="14300"/>
                  <a:pt x="6239" y="14097"/>
                  <a:pt x="6239" y="13847"/>
                </a:cubicBezTo>
                <a:cubicBezTo>
                  <a:pt x="6239" y="13609"/>
                  <a:pt x="6430" y="13407"/>
                  <a:pt x="6692" y="13407"/>
                </a:cubicBezTo>
                <a:close/>
                <a:moveTo>
                  <a:pt x="6692" y="1"/>
                </a:moveTo>
                <a:cubicBezTo>
                  <a:pt x="3013" y="1"/>
                  <a:pt x="0" y="3013"/>
                  <a:pt x="0" y="6716"/>
                </a:cubicBezTo>
                <a:lnTo>
                  <a:pt x="0" y="9383"/>
                </a:lnTo>
                <a:cubicBezTo>
                  <a:pt x="0" y="10609"/>
                  <a:pt x="1001" y="11621"/>
                  <a:pt x="2239" y="11621"/>
                </a:cubicBezTo>
                <a:lnTo>
                  <a:pt x="4465" y="11621"/>
                </a:lnTo>
                <a:lnTo>
                  <a:pt x="4465" y="5382"/>
                </a:lnTo>
                <a:lnTo>
                  <a:pt x="2239" y="5382"/>
                </a:lnTo>
                <a:cubicBezTo>
                  <a:pt x="1775" y="5382"/>
                  <a:pt x="1346" y="5525"/>
                  <a:pt x="977" y="5763"/>
                </a:cubicBezTo>
                <a:cubicBezTo>
                  <a:pt x="1417" y="3013"/>
                  <a:pt x="3810" y="905"/>
                  <a:pt x="6692" y="905"/>
                </a:cubicBezTo>
                <a:cubicBezTo>
                  <a:pt x="9561" y="905"/>
                  <a:pt x="11942" y="3013"/>
                  <a:pt x="12407" y="5763"/>
                </a:cubicBezTo>
                <a:cubicBezTo>
                  <a:pt x="12050" y="5513"/>
                  <a:pt x="11609" y="5382"/>
                  <a:pt x="11133" y="5382"/>
                </a:cubicBezTo>
                <a:lnTo>
                  <a:pt x="8906" y="5382"/>
                </a:lnTo>
                <a:lnTo>
                  <a:pt x="8906" y="11621"/>
                </a:lnTo>
                <a:lnTo>
                  <a:pt x="11133" y="11621"/>
                </a:lnTo>
                <a:cubicBezTo>
                  <a:pt x="11645" y="11621"/>
                  <a:pt x="12109" y="11454"/>
                  <a:pt x="12478" y="11169"/>
                </a:cubicBezTo>
                <a:lnTo>
                  <a:pt x="12478" y="12097"/>
                </a:lnTo>
                <a:cubicBezTo>
                  <a:pt x="12478" y="12824"/>
                  <a:pt x="11883" y="13431"/>
                  <a:pt x="11133" y="13431"/>
                </a:cubicBezTo>
                <a:lnTo>
                  <a:pt x="7942" y="13431"/>
                </a:lnTo>
                <a:cubicBezTo>
                  <a:pt x="7763" y="12907"/>
                  <a:pt x="7251" y="12538"/>
                  <a:pt x="6668" y="12538"/>
                </a:cubicBezTo>
                <a:cubicBezTo>
                  <a:pt x="5942" y="12538"/>
                  <a:pt x="5334" y="13133"/>
                  <a:pt x="5334" y="13883"/>
                </a:cubicBezTo>
                <a:cubicBezTo>
                  <a:pt x="5334" y="14609"/>
                  <a:pt x="5930" y="15217"/>
                  <a:pt x="6668" y="15217"/>
                </a:cubicBezTo>
                <a:cubicBezTo>
                  <a:pt x="7251" y="15217"/>
                  <a:pt x="7740" y="14848"/>
                  <a:pt x="7942" y="14324"/>
                </a:cubicBezTo>
                <a:lnTo>
                  <a:pt x="11121" y="14324"/>
                </a:lnTo>
                <a:cubicBezTo>
                  <a:pt x="12347" y="14324"/>
                  <a:pt x="13359" y="13324"/>
                  <a:pt x="13359" y="12097"/>
                </a:cubicBezTo>
                <a:lnTo>
                  <a:pt x="13359" y="9395"/>
                </a:lnTo>
                <a:lnTo>
                  <a:pt x="13359" y="6739"/>
                </a:lnTo>
                <a:cubicBezTo>
                  <a:pt x="13359" y="3013"/>
                  <a:pt x="10359" y="1"/>
                  <a:pt x="66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37"/>
          <p:cNvGrpSpPr/>
          <p:nvPr/>
        </p:nvGrpSpPr>
        <p:grpSpPr>
          <a:xfrm>
            <a:off x="4809154" y="3284657"/>
            <a:ext cx="435659" cy="436003"/>
            <a:chOff x="1340488" y="1977750"/>
            <a:chExt cx="379825" cy="380125"/>
          </a:xfrm>
        </p:grpSpPr>
        <p:sp>
          <p:nvSpPr>
            <p:cNvPr id="317" name="Google Shape;317;p37"/>
            <p:cNvSpPr/>
            <p:nvPr/>
          </p:nvSpPr>
          <p:spPr>
            <a:xfrm>
              <a:off x="1608363" y="2245350"/>
              <a:ext cx="22350" cy="22350"/>
            </a:xfrm>
            <a:custGeom>
              <a:rect b="b" l="l" r="r" t="t"/>
              <a:pathLst>
                <a:path extrusionOk="0" h="894" w="894">
                  <a:moveTo>
                    <a:pt x="1" y="0"/>
                  </a:moveTo>
                  <a:lnTo>
                    <a:pt x="1" y="893"/>
                  </a:lnTo>
                  <a:lnTo>
                    <a:pt x="894" y="893"/>
                  </a:lnTo>
                  <a:lnTo>
                    <a:pt x="8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7"/>
            <p:cNvSpPr/>
            <p:nvPr/>
          </p:nvSpPr>
          <p:spPr>
            <a:xfrm>
              <a:off x="1653013" y="2245350"/>
              <a:ext cx="22350" cy="22350"/>
            </a:xfrm>
            <a:custGeom>
              <a:rect b="b" l="l" r="r" t="t"/>
              <a:pathLst>
                <a:path extrusionOk="0" h="894" w="894">
                  <a:moveTo>
                    <a:pt x="1" y="0"/>
                  </a:moveTo>
                  <a:lnTo>
                    <a:pt x="1" y="893"/>
                  </a:lnTo>
                  <a:lnTo>
                    <a:pt x="894" y="893"/>
                  </a:lnTo>
                  <a:lnTo>
                    <a:pt x="8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7"/>
            <p:cNvSpPr/>
            <p:nvPr/>
          </p:nvSpPr>
          <p:spPr>
            <a:xfrm>
              <a:off x="1340488" y="1977750"/>
              <a:ext cx="379825" cy="380125"/>
            </a:xfrm>
            <a:custGeom>
              <a:rect b="b" l="l" r="r" t="t"/>
              <a:pathLst>
                <a:path extrusionOk="0" h="15205" w="15193">
                  <a:moveTo>
                    <a:pt x="14300" y="893"/>
                  </a:moveTo>
                  <a:lnTo>
                    <a:pt x="14300" y="12490"/>
                  </a:lnTo>
                  <a:lnTo>
                    <a:pt x="893" y="12490"/>
                  </a:lnTo>
                  <a:lnTo>
                    <a:pt x="893" y="893"/>
                  </a:lnTo>
                  <a:close/>
                  <a:moveTo>
                    <a:pt x="14300" y="13371"/>
                  </a:moveTo>
                  <a:lnTo>
                    <a:pt x="14300" y="14300"/>
                  </a:lnTo>
                  <a:lnTo>
                    <a:pt x="893" y="14300"/>
                  </a:lnTo>
                  <a:lnTo>
                    <a:pt x="893" y="13371"/>
                  </a:lnTo>
                  <a:close/>
                  <a:moveTo>
                    <a:pt x="0" y="1"/>
                  </a:moveTo>
                  <a:lnTo>
                    <a:pt x="0" y="15205"/>
                  </a:lnTo>
                  <a:lnTo>
                    <a:pt x="15193" y="15205"/>
                  </a:lnTo>
                  <a:lnTo>
                    <a:pt x="151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7"/>
            <p:cNvSpPr/>
            <p:nvPr/>
          </p:nvSpPr>
          <p:spPr>
            <a:xfrm>
              <a:off x="1386913" y="2018525"/>
              <a:ext cx="43200" cy="71475"/>
            </a:xfrm>
            <a:custGeom>
              <a:rect b="b" l="l" r="r" t="t"/>
              <a:pathLst>
                <a:path extrusionOk="0" h="2859" w="1728">
                  <a:moveTo>
                    <a:pt x="1727" y="1"/>
                  </a:moveTo>
                  <a:lnTo>
                    <a:pt x="1" y="1263"/>
                  </a:lnTo>
                  <a:lnTo>
                    <a:pt x="525" y="1989"/>
                  </a:lnTo>
                  <a:lnTo>
                    <a:pt x="846" y="1751"/>
                  </a:lnTo>
                  <a:lnTo>
                    <a:pt x="846" y="2858"/>
                  </a:lnTo>
                  <a:lnTo>
                    <a:pt x="1727" y="2858"/>
                  </a:lnTo>
                  <a:lnTo>
                    <a:pt x="17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7"/>
            <p:cNvSpPr/>
            <p:nvPr/>
          </p:nvSpPr>
          <p:spPr>
            <a:xfrm>
              <a:off x="1386913" y="2107525"/>
              <a:ext cx="43200" cy="71475"/>
            </a:xfrm>
            <a:custGeom>
              <a:rect b="b" l="l" r="r" t="t"/>
              <a:pathLst>
                <a:path extrusionOk="0" h="2859" w="1728">
                  <a:moveTo>
                    <a:pt x="1727" y="1"/>
                  </a:moveTo>
                  <a:lnTo>
                    <a:pt x="1" y="1263"/>
                  </a:lnTo>
                  <a:lnTo>
                    <a:pt x="525" y="1989"/>
                  </a:lnTo>
                  <a:lnTo>
                    <a:pt x="846" y="1751"/>
                  </a:lnTo>
                  <a:lnTo>
                    <a:pt x="846" y="2858"/>
                  </a:lnTo>
                  <a:lnTo>
                    <a:pt x="1727" y="2858"/>
                  </a:lnTo>
                  <a:lnTo>
                    <a:pt x="17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7"/>
            <p:cNvSpPr/>
            <p:nvPr/>
          </p:nvSpPr>
          <p:spPr>
            <a:xfrm>
              <a:off x="1609263" y="2107525"/>
              <a:ext cx="43775" cy="71475"/>
            </a:xfrm>
            <a:custGeom>
              <a:rect b="b" l="l" r="r" t="t"/>
              <a:pathLst>
                <a:path extrusionOk="0" h="2859" w="1751">
                  <a:moveTo>
                    <a:pt x="1751" y="1"/>
                  </a:moveTo>
                  <a:lnTo>
                    <a:pt x="1" y="1263"/>
                  </a:lnTo>
                  <a:lnTo>
                    <a:pt x="525" y="1989"/>
                  </a:lnTo>
                  <a:lnTo>
                    <a:pt x="858" y="1751"/>
                  </a:lnTo>
                  <a:lnTo>
                    <a:pt x="858" y="2858"/>
                  </a:lnTo>
                  <a:lnTo>
                    <a:pt x="1751" y="2858"/>
                  </a:lnTo>
                  <a:lnTo>
                    <a:pt x="17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p:nvPr/>
          </p:nvSpPr>
          <p:spPr>
            <a:xfrm>
              <a:off x="1542288" y="2196825"/>
              <a:ext cx="43775" cy="70875"/>
            </a:xfrm>
            <a:custGeom>
              <a:rect b="b" l="l" r="r" t="t"/>
              <a:pathLst>
                <a:path extrusionOk="0" h="2835" w="1751">
                  <a:moveTo>
                    <a:pt x="1751" y="0"/>
                  </a:moveTo>
                  <a:lnTo>
                    <a:pt x="1" y="1263"/>
                  </a:lnTo>
                  <a:lnTo>
                    <a:pt x="537" y="1977"/>
                  </a:lnTo>
                  <a:lnTo>
                    <a:pt x="858" y="1739"/>
                  </a:lnTo>
                  <a:lnTo>
                    <a:pt x="858" y="2834"/>
                  </a:lnTo>
                  <a:lnTo>
                    <a:pt x="1751" y="2834"/>
                  </a:lnTo>
                  <a:lnTo>
                    <a:pt x="1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7"/>
            <p:cNvSpPr/>
            <p:nvPr/>
          </p:nvSpPr>
          <p:spPr>
            <a:xfrm>
              <a:off x="1453288" y="2107525"/>
              <a:ext cx="43800" cy="71475"/>
            </a:xfrm>
            <a:custGeom>
              <a:rect b="b" l="l" r="r" t="t"/>
              <a:pathLst>
                <a:path extrusionOk="0" h="2859" w="1752">
                  <a:moveTo>
                    <a:pt x="1751" y="1"/>
                  </a:moveTo>
                  <a:lnTo>
                    <a:pt x="1" y="1263"/>
                  </a:lnTo>
                  <a:lnTo>
                    <a:pt x="525" y="1989"/>
                  </a:lnTo>
                  <a:lnTo>
                    <a:pt x="858" y="1751"/>
                  </a:lnTo>
                  <a:lnTo>
                    <a:pt x="858" y="2858"/>
                  </a:lnTo>
                  <a:lnTo>
                    <a:pt x="1751" y="2858"/>
                  </a:lnTo>
                  <a:lnTo>
                    <a:pt x="17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7"/>
            <p:cNvSpPr/>
            <p:nvPr/>
          </p:nvSpPr>
          <p:spPr>
            <a:xfrm>
              <a:off x="1386913" y="2196825"/>
              <a:ext cx="43200" cy="70875"/>
            </a:xfrm>
            <a:custGeom>
              <a:rect b="b" l="l" r="r" t="t"/>
              <a:pathLst>
                <a:path extrusionOk="0" h="2835" w="1728">
                  <a:moveTo>
                    <a:pt x="1727" y="0"/>
                  </a:moveTo>
                  <a:lnTo>
                    <a:pt x="1" y="1263"/>
                  </a:lnTo>
                  <a:lnTo>
                    <a:pt x="525" y="1977"/>
                  </a:lnTo>
                  <a:lnTo>
                    <a:pt x="846" y="1739"/>
                  </a:lnTo>
                  <a:lnTo>
                    <a:pt x="846" y="2834"/>
                  </a:lnTo>
                  <a:lnTo>
                    <a:pt x="1727" y="2834"/>
                  </a:lnTo>
                  <a:lnTo>
                    <a:pt x="17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7"/>
            <p:cNvSpPr/>
            <p:nvPr/>
          </p:nvSpPr>
          <p:spPr>
            <a:xfrm>
              <a:off x="1452413" y="2023000"/>
              <a:ext cx="66975" cy="67000"/>
            </a:xfrm>
            <a:custGeom>
              <a:rect b="b" l="l" r="r" t="t"/>
              <a:pathLst>
                <a:path extrusionOk="0" h="2680" w="2679">
                  <a:moveTo>
                    <a:pt x="1334" y="893"/>
                  </a:moveTo>
                  <a:cubicBezTo>
                    <a:pt x="1572" y="893"/>
                    <a:pt x="1786" y="1084"/>
                    <a:pt x="1786" y="1334"/>
                  </a:cubicBezTo>
                  <a:cubicBezTo>
                    <a:pt x="1786" y="1596"/>
                    <a:pt x="1572" y="1786"/>
                    <a:pt x="1334" y="1786"/>
                  </a:cubicBezTo>
                  <a:cubicBezTo>
                    <a:pt x="1095" y="1786"/>
                    <a:pt x="893" y="1596"/>
                    <a:pt x="893" y="1334"/>
                  </a:cubicBezTo>
                  <a:cubicBezTo>
                    <a:pt x="893" y="1084"/>
                    <a:pt x="1084" y="893"/>
                    <a:pt x="1334" y="893"/>
                  </a:cubicBezTo>
                  <a:close/>
                  <a:moveTo>
                    <a:pt x="1334" y="0"/>
                  </a:moveTo>
                  <a:cubicBezTo>
                    <a:pt x="607" y="0"/>
                    <a:pt x="0" y="596"/>
                    <a:pt x="0" y="1334"/>
                  </a:cubicBezTo>
                  <a:cubicBezTo>
                    <a:pt x="0" y="2084"/>
                    <a:pt x="595" y="2679"/>
                    <a:pt x="1334" y="2679"/>
                  </a:cubicBezTo>
                  <a:cubicBezTo>
                    <a:pt x="2084" y="2679"/>
                    <a:pt x="2679" y="2084"/>
                    <a:pt x="2679" y="1334"/>
                  </a:cubicBezTo>
                  <a:cubicBezTo>
                    <a:pt x="2679" y="596"/>
                    <a:pt x="2072" y="0"/>
                    <a:pt x="1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7"/>
            <p:cNvSpPr/>
            <p:nvPr/>
          </p:nvSpPr>
          <p:spPr>
            <a:xfrm>
              <a:off x="1542288" y="2018525"/>
              <a:ext cx="43775" cy="71475"/>
            </a:xfrm>
            <a:custGeom>
              <a:rect b="b" l="l" r="r" t="t"/>
              <a:pathLst>
                <a:path extrusionOk="0" h="2859" w="1751">
                  <a:moveTo>
                    <a:pt x="1751" y="1"/>
                  </a:moveTo>
                  <a:lnTo>
                    <a:pt x="1" y="1263"/>
                  </a:lnTo>
                  <a:lnTo>
                    <a:pt x="537" y="1989"/>
                  </a:lnTo>
                  <a:lnTo>
                    <a:pt x="858" y="1751"/>
                  </a:lnTo>
                  <a:lnTo>
                    <a:pt x="858" y="2858"/>
                  </a:lnTo>
                  <a:lnTo>
                    <a:pt x="1751" y="2858"/>
                  </a:lnTo>
                  <a:lnTo>
                    <a:pt x="17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7"/>
            <p:cNvSpPr/>
            <p:nvPr/>
          </p:nvSpPr>
          <p:spPr>
            <a:xfrm>
              <a:off x="1608363" y="2023000"/>
              <a:ext cx="67000" cy="67000"/>
            </a:xfrm>
            <a:custGeom>
              <a:rect b="b" l="l" r="r" t="t"/>
              <a:pathLst>
                <a:path extrusionOk="0" h="2680" w="2680">
                  <a:moveTo>
                    <a:pt x="1334" y="893"/>
                  </a:moveTo>
                  <a:cubicBezTo>
                    <a:pt x="1573" y="893"/>
                    <a:pt x="1787" y="1084"/>
                    <a:pt x="1787" y="1334"/>
                  </a:cubicBezTo>
                  <a:cubicBezTo>
                    <a:pt x="1787" y="1596"/>
                    <a:pt x="1573" y="1786"/>
                    <a:pt x="1334" y="1786"/>
                  </a:cubicBezTo>
                  <a:cubicBezTo>
                    <a:pt x="1096" y="1786"/>
                    <a:pt x="894" y="1596"/>
                    <a:pt x="894" y="1334"/>
                  </a:cubicBezTo>
                  <a:cubicBezTo>
                    <a:pt x="894" y="1084"/>
                    <a:pt x="1084" y="893"/>
                    <a:pt x="1334" y="893"/>
                  </a:cubicBezTo>
                  <a:close/>
                  <a:moveTo>
                    <a:pt x="1334" y="0"/>
                  </a:moveTo>
                  <a:cubicBezTo>
                    <a:pt x="608" y="0"/>
                    <a:pt x="1" y="596"/>
                    <a:pt x="1" y="1334"/>
                  </a:cubicBezTo>
                  <a:cubicBezTo>
                    <a:pt x="1" y="2084"/>
                    <a:pt x="596" y="2679"/>
                    <a:pt x="1334" y="2679"/>
                  </a:cubicBezTo>
                  <a:cubicBezTo>
                    <a:pt x="2061" y="2679"/>
                    <a:pt x="2680" y="2084"/>
                    <a:pt x="2680" y="1334"/>
                  </a:cubicBezTo>
                  <a:cubicBezTo>
                    <a:pt x="2680" y="596"/>
                    <a:pt x="2061" y="0"/>
                    <a:pt x="1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7"/>
            <p:cNvSpPr/>
            <p:nvPr/>
          </p:nvSpPr>
          <p:spPr>
            <a:xfrm>
              <a:off x="1519088" y="2111700"/>
              <a:ext cx="66975" cy="67300"/>
            </a:xfrm>
            <a:custGeom>
              <a:rect b="b" l="l" r="r" t="t"/>
              <a:pathLst>
                <a:path extrusionOk="0" h="2692" w="2679">
                  <a:moveTo>
                    <a:pt x="1334" y="893"/>
                  </a:moveTo>
                  <a:cubicBezTo>
                    <a:pt x="1572" y="893"/>
                    <a:pt x="1786" y="1096"/>
                    <a:pt x="1786" y="1346"/>
                  </a:cubicBezTo>
                  <a:cubicBezTo>
                    <a:pt x="1786" y="1596"/>
                    <a:pt x="1584" y="1798"/>
                    <a:pt x="1334" y="1798"/>
                  </a:cubicBezTo>
                  <a:cubicBezTo>
                    <a:pt x="1095" y="1798"/>
                    <a:pt x="893" y="1596"/>
                    <a:pt x="893" y="1346"/>
                  </a:cubicBezTo>
                  <a:cubicBezTo>
                    <a:pt x="893" y="1108"/>
                    <a:pt x="1084" y="893"/>
                    <a:pt x="1334" y="893"/>
                  </a:cubicBezTo>
                  <a:close/>
                  <a:moveTo>
                    <a:pt x="1334" y="0"/>
                  </a:moveTo>
                  <a:cubicBezTo>
                    <a:pt x="607" y="0"/>
                    <a:pt x="0" y="596"/>
                    <a:pt x="0" y="1346"/>
                  </a:cubicBezTo>
                  <a:cubicBezTo>
                    <a:pt x="0" y="2096"/>
                    <a:pt x="595" y="2691"/>
                    <a:pt x="1334" y="2691"/>
                  </a:cubicBezTo>
                  <a:cubicBezTo>
                    <a:pt x="2084" y="2691"/>
                    <a:pt x="2679" y="2096"/>
                    <a:pt x="2679" y="1346"/>
                  </a:cubicBezTo>
                  <a:cubicBezTo>
                    <a:pt x="2679" y="596"/>
                    <a:pt x="2084" y="0"/>
                    <a:pt x="1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7"/>
            <p:cNvSpPr/>
            <p:nvPr/>
          </p:nvSpPr>
          <p:spPr>
            <a:xfrm>
              <a:off x="1452413" y="2201300"/>
              <a:ext cx="66975" cy="66975"/>
            </a:xfrm>
            <a:custGeom>
              <a:rect b="b" l="l" r="r" t="t"/>
              <a:pathLst>
                <a:path extrusionOk="0" h="2679" w="2679">
                  <a:moveTo>
                    <a:pt x="1334" y="869"/>
                  </a:moveTo>
                  <a:cubicBezTo>
                    <a:pt x="1572" y="869"/>
                    <a:pt x="1786" y="1072"/>
                    <a:pt x="1786" y="1322"/>
                  </a:cubicBezTo>
                  <a:cubicBezTo>
                    <a:pt x="1786" y="1572"/>
                    <a:pt x="1572" y="1762"/>
                    <a:pt x="1334" y="1762"/>
                  </a:cubicBezTo>
                  <a:cubicBezTo>
                    <a:pt x="1095" y="1762"/>
                    <a:pt x="893" y="1572"/>
                    <a:pt x="893" y="1322"/>
                  </a:cubicBezTo>
                  <a:cubicBezTo>
                    <a:pt x="893" y="1084"/>
                    <a:pt x="1084" y="869"/>
                    <a:pt x="1334" y="869"/>
                  </a:cubicBezTo>
                  <a:close/>
                  <a:moveTo>
                    <a:pt x="1334" y="0"/>
                  </a:moveTo>
                  <a:cubicBezTo>
                    <a:pt x="607" y="0"/>
                    <a:pt x="0" y="595"/>
                    <a:pt x="0" y="1334"/>
                  </a:cubicBezTo>
                  <a:cubicBezTo>
                    <a:pt x="0" y="2084"/>
                    <a:pt x="595" y="2679"/>
                    <a:pt x="1334" y="2679"/>
                  </a:cubicBezTo>
                  <a:cubicBezTo>
                    <a:pt x="2084" y="2679"/>
                    <a:pt x="2679" y="2084"/>
                    <a:pt x="2679" y="1334"/>
                  </a:cubicBezTo>
                  <a:cubicBezTo>
                    <a:pt x="2679" y="595"/>
                    <a:pt x="2072" y="0"/>
                    <a:pt x="1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8"/>
          <p:cNvSpPr txBox="1"/>
          <p:nvPr>
            <p:ph type="title"/>
          </p:nvPr>
        </p:nvSpPr>
        <p:spPr>
          <a:xfrm>
            <a:off x="1018425" y="1307100"/>
            <a:ext cx="71073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t>Thank</a:t>
            </a:r>
            <a:endParaRPr b="0"/>
          </a:p>
          <a:p>
            <a:pPr indent="0" lvl="0" marL="0" rtl="0" algn="ctr">
              <a:spcBef>
                <a:spcPts val="0"/>
              </a:spcBef>
              <a:spcAft>
                <a:spcPts val="0"/>
              </a:spcAft>
              <a:buNone/>
            </a:pPr>
            <a:r>
              <a:rPr lang="en"/>
              <a:t>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p:nvPr/>
        </p:nvSpPr>
        <p:spPr>
          <a:xfrm>
            <a:off x="1106725" y="813275"/>
            <a:ext cx="6930600" cy="35169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29"/>
          <p:cNvPicPr preferRelativeResize="0"/>
          <p:nvPr/>
        </p:nvPicPr>
        <p:blipFill>
          <a:blip r:embed="rId3">
            <a:alphaModFix/>
          </a:blip>
          <a:stretch>
            <a:fillRect/>
          </a:stretch>
        </p:blipFill>
        <p:spPr>
          <a:xfrm rot="8100000">
            <a:off x="5602600" y="3941625"/>
            <a:ext cx="922375" cy="918725"/>
          </a:xfrm>
          <a:prstGeom prst="rect">
            <a:avLst/>
          </a:prstGeom>
          <a:noFill/>
          <a:ln>
            <a:noFill/>
          </a:ln>
        </p:spPr>
      </p:pic>
      <p:sp>
        <p:nvSpPr>
          <p:cNvPr id="244" name="Google Shape;244;p29"/>
          <p:cNvSpPr txBox="1"/>
          <p:nvPr>
            <p:ph type="title"/>
          </p:nvPr>
        </p:nvSpPr>
        <p:spPr>
          <a:xfrm>
            <a:off x="2233450" y="1050900"/>
            <a:ext cx="4610400" cy="97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Abstract</a:t>
            </a:r>
            <a:endParaRPr b="0"/>
          </a:p>
        </p:txBody>
      </p:sp>
      <p:sp>
        <p:nvSpPr>
          <p:cNvPr id="245" name="Google Shape;245;p29"/>
          <p:cNvSpPr txBox="1"/>
          <p:nvPr>
            <p:ph idx="1" type="subTitle"/>
          </p:nvPr>
        </p:nvSpPr>
        <p:spPr>
          <a:xfrm>
            <a:off x="1633200" y="2030400"/>
            <a:ext cx="5877600" cy="143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t>There are many unpopular sports in India and their populars who are unrecognized or rather underrated even after giving their best day in and day out . The players of these sports like chess, football, table-tennis keep working hard but still don’t get the recognition they deserve.  What if we can help them by connecting their abilities with new-age tech?</a:t>
            </a:r>
            <a:r>
              <a:rPr lang="en" sz="1500">
                <a:latin typeface="Arial"/>
                <a:ea typeface="Arial"/>
                <a:cs typeface="Arial"/>
                <a:sym typeface="Arial"/>
              </a:rPr>
              <a:t> </a:t>
            </a:r>
            <a:endParaRPr sz="2100"/>
          </a:p>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What </a:t>
            </a:r>
            <a:r>
              <a:rPr b="0" lang="en"/>
              <a:t>we are</a:t>
            </a:r>
            <a:r>
              <a:rPr lang="en"/>
              <a:t> working on</a:t>
            </a:r>
            <a:endParaRPr/>
          </a:p>
        </p:txBody>
      </p:sp>
      <p:sp>
        <p:nvSpPr>
          <p:cNvPr id="251" name="Google Shape;251;p30"/>
          <p:cNvSpPr txBox="1"/>
          <p:nvPr>
            <p:ph idx="2" type="title"/>
          </p:nvPr>
        </p:nvSpPr>
        <p:spPr>
          <a:xfrm>
            <a:off x="1307688" y="1917997"/>
            <a:ext cx="27426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Blockchain</a:t>
            </a:r>
            <a:endParaRPr/>
          </a:p>
        </p:txBody>
      </p:sp>
      <p:sp>
        <p:nvSpPr>
          <p:cNvPr id="252" name="Google Shape;252;p30"/>
          <p:cNvSpPr txBox="1"/>
          <p:nvPr>
            <p:ph idx="3" type="title"/>
          </p:nvPr>
        </p:nvSpPr>
        <p:spPr>
          <a:xfrm>
            <a:off x="5093661" y="1917997"/>
            <a:ext cx="27426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a:t>
            </a:r>
            <a:endParaRPr/>
          </a:p>
        </p:txBody>
      </p:sp>
      <p:sp>
        <p:nvSpPr>
          <p:cNvPr id="253" name="Google Shape;253;p30"/>
          <p:cNvSpPr txBox="1"/>
          <p:nvPr>
            <p:ph idx="1" type="subTitle"/>
          </p:nvPr>
        </p:nvSpPr>
        <p:spPr>
          <a:xfrm>
            <a:off x="5093661" y="2878175"/>
            <a:ext cx="2742600" cy="101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 is used to provide virtual experience of NFTs in our surrounding, inside our room.</a:t>
            </a:r>
            <a:endParaRPr/>
          </a:p>
        </p:txBody>
      </p:sp>
      <p:sp>
        <p:nvSpPr>
          <p:cNvPr id="254" name="Google Shape;254;p30"/>
          <p:cNvSpPr txBox="1"/>
          <p:nvPr>
            <p:ph idx="4" type="subTitle"/>
          </p:nvPr>
        </p:nvSpPr>
        <p:spPr>
          <a:xfrm>
            <a:off x="1307688" y="2878175"/>
            <a:ext cx="2742600" cy="101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specifically, NFTs. Moments of the famous play by the underrated players captured and converted to NFT.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1"/>
          <p:cNvSpPr/>
          <p:nvPr/>
        </p:nvSpPr>
        <p:spPr>
          <a:xfrm>
            <a:off x="734575" y="1394650"/>
            <a:ext cx="5642700" cy="3307500"/>
          </a:xfrm>
          <a:prstGeom prst="roundRect">
            <a:avLst>
              <a:gd fmla="val 6018" name="adj"/>
            </a:avLst>
          </a:prstGeom>
          <a:solidFill>
            <a:srgbClr val="FFFFFF">
              <a:alpha val="23210"/>
            </a:srgbClr>
          </a:solidFill>
          <a:ln>
            <a:noFill/>
          </a:ln>
          <a:effectLst>
            <a:outerShdw blurRad="57150" rotWithShape="0" algn="bl" dir="7560000" dist="57150">
              <a:srgbClr val="000000">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31"/>
          <p:cNvPicPr preferRelativeResize="0"/>
          <p:nvPr/>
        </p:nvPicPr>
        <p:blipFill>
          <a:blip r:embed="rId3">
            <a:alphaModFix/>
          </a:blip>
          <a:stretch>
            <a:fillRect/>
          </a:stretch>
        </p:blipFill>
        <p:spPr>
          <a:xfrm>
            <a:off x="353174" y="4122189"/>
            <a:ext cx="594251" cy="594600"/>
          </a:xfrm>
          <a:prstGeom prst="rect">
            <a:avLst/>
          </a:prstGeom>
          <a:noFill/>
          <a:ln>
            <a:noFill/>
          </a:ln>
        </p:spPr>
      </p:pic>
      <p:sp>
        <p:nvSpPr>
          <p:cNvPr id="261" name="Google Shape;261;p31"/>
          <p:cNvSpPr txBox="1"/>
          <p:nvPr>
            <p:ph type="title"/>
          </p:nvPr>
        </p:nvSpPr>
        <p:spPr>
          <a:xfrm>
            <a:off x="723250" y="474813"/>
            <a:ext cx="4294800" cy="59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About</a:t>
            </a:r>
            <a:r>
              <a:rPr lang="en"/>
              <a:t> </a:t>
            </a:r>
            <a:r>
              <a:rPr lang="en"/>
              <a:t>the project</a:t>
            </a:r>
            <a:endParaRPr/>
          </a:p>
        </p:txBody>
      </p:sp>
      <p:sp>
        <p:nvSpPr>
          <p:cNvPr id="262" name="Google Shape;262;p31"/>
          <p:cNvSpPr txBox="1"/>
          <p:nvPr>
            <p:ph idx="1" type="subTitle"/>
          </p:nvPr>
        </p:nvSpPr>
        <p:spPr>
          <a:xfrm>
            <a:off x="1055200" y="1621400"/>
            <a:ext cx="5112900" cy="30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lang="en"/>
              <a:t>In order to bring in more recognition and to make such things mainstream, we are planning to take some important moments from the games played by players/teams and take certain moments and make NFTs of those situations.</a:t>
            </a:r>
            <a:endParaRPr/>
          </a:p>
          <a:p>
            <a:pPr indent="0" lvl="0" marL="0" rtl="0" algn="l">
              <a:spcBef>
                <a:spcPts val="0"/>
              </a:spcBef>
              <a:spcAft>
                <a:spcPts val="0"/>
              </a:spcAft>
              <a:buClr>
                <a:srgbClr val="273D40"/>
              </a:buClr>
              <a:buSzPts val="600"/>
              <a:buFont typeface="Arial"/>
              <a:buNone/>
            </a:pPr>
            <a:r>
              <a:t/>
            </a:r>
            <a:endParaRPr/>
          </a:p>
          <a:p>
            <a:pPr indent="0" lvl="0" marL="0" rtl="0" algn="l">
              <a:spcBef>
                <a:spcPts val="0"/>
              </a:spcBef>
              <a:spcAft>
                <a:spcPts val="0"/>
              </a:spcAft>
              <a:buClr>
                <a:srgbClr val="273D40"/>
              </a:buClr>
              <a:buSzPts val="600"/>
              <a:buFont typeface="Arial"/>
              <a:buNone/>
            </a:pPr>
            <a:r>
              <a:rPr lang="en"/>
              <a:t>For example: Let’s take a chess game, between 2 players, we will capture some really amazing  moments and put them up for voting in this blockchain application. An amount of the transaction will go the promotion of these unpopular sports in India and also for the upliftment of its players.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2"/>
          <p:cNvSpPr txBox="1"/>
          <p:nvPr>
            <p:ph idx="1" type="subTitle"/>
          </p:nvPr>
        </p:nvSpPr>
        <p:spPr>
          <a:xfrm>
            <a:off x="1226400" y="1715725"/>
            <a:ext cx="6691200" cy="181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The best voted ones will be put up in an auction from where users can put bids on the various available NFT's and the highest bidder will own that NFT.</a:t>
            </a:r>
            <a:endParaRPr sz="1400"/>
          </a:p>
          <a:p>
            <a:pPr indent="0" lvl="0" marL="0" rtl="0" algn="l">
              <a:lnSpc>
                <a:spcPct val="115000"/>
              </a:lnSpc>
              <a:spcBef>
                <a:spcPts val="0"/>
              </a:spcBef>
              <a:spcAft>
                <a:spcPts val="0"/>
              </a:spcAft>
              <a:buClr>
                <a:srgbClr val="273D40"/>
              </a:buClr>
              <a:buSzPts val="600"/>
              <a:buFont typeface="Arial"/>
              <a:buNone/>
            </a:pPr>
            <a:r>
              <a:t/>
            </a:r>
            <a:endParaRPr sz="1400"/>
          </a:p>
          <a:p>
            <a:pPr indent="0" lvl="0" marL="0" rtl="0" algn="l">
              <a:spcBef>
                <a:spcPts val="0"/>
              </a:spcBef>
              <a:spcAft>
                <a:spcPts val="0"/>
              </a:spcAft>
              <a:buNone/>
            </a:pPr>
            <a:r>
              <a:rPr lang="en" sz="1400"/>
              <a:t>W</a:t>
            </a:r>
            <a:r>
              <a:rPr lang="en" sz="1400"/>
              <a:t>e are also planning to give a virtual preview of the NFT using Augmented Reality(similar to preview for products). This will give the sneak peek to the NFT and the one thing which makes our idea unique and novel</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type="title"/>
          </p:nvPr>
        </p:nvSpPr>
        <p:spPr>
          <a:xfrm>
            <a:off x="870150" y="1534763"/>
            <a:ext cx="4019100" cy="8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Novelty</a:t>
            </a:r>
            <a:endParaRPr/>
          </a:p>
        </p:txBody>
      </p:sp>
      <p:sp>
        <p:nvSpPr>
          <p:cNvPr id="273" name="Google Shape;273;p33"/>
          <p:cNvSpPr txBox="1"/>
          <p:nvPr>
            <p:ph idx="1" type="subTitle"/>
          </p:nvPr>
        </p:nvSpPr>
        <p:spPr>
          <a:xfrm>
            <a:off x="870150" y="2262357"/>
            <a:ext cx="4019100" cy="160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 of the popular NFTs to promote underrated sports. </a:t>
            </a:r>
            <a:endParaRPr/>
          </a:p>
          <a:p>
            <a:pPr indent="0" lvl="0" marL="0" rtl="0" algn="l">
              <a:spcBef>
                <a:spcPts val="1600"/>
              </a:spcBef>
              <a:spcAft>
                <a:spcPts val="1600"/>
              </a:spcAft>
              <a:buNone/>
            </a:pPr>
            <a:r>
              <a:rPr lang="en"/>
              <a:t>Augmented Reality being used to give a virtual experience of a Non Fungible Token in our preferred surroundings.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4"/>
          <p:cNvSpPr txBox="1"/>
          <p:nvPr>
            <p:ph type="title"/>
          </p:nvPr>
        </p:nvSpPr>
        <p:spPr>
          <a:xfrm>
            <a:off x="4250250" y="1512063"/>
            <a:ext cx="4019100" cy="8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a:t>
            </a:r>
            <a:endParaRPr/>
          </a:p>
        </p:txBody>
      </p:sp>
      <p:sp>
        <p:nvSpPr>
          <p:cNvPr id="279" name="Google Shape;279;p34"/>
          <p:cNvSpPr txBox="1"/>
          <p:nvPr>
            <p:ph idx="1" type="subTitle"/>
          </p:nvPr>
        </p:nvSpPr>
        <p:spPr>
          <a:xfrm>
            <a:off x="4250250" y="2395678"/>
            <a:ext cx="4077900" cy="12309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AutoNum type="arabicParenR"/>
            </a:pPr>
            <a:r>
              <a:rPr lang="en"/>
              <a:t>Ethereum/Polygon</a:t>
            </a:r>
            <a:endParaRPr/>
          </a:p>
          <a:p>
            <a:pPr indent="-317500" lvl="0" marL="457200" rtl="0" algn="l">
              <a:spcBef>
                <a:spcPts val="0"/>
              </a:spcBef>
              <a:spcAft>
                <a:spcPts val="0"/>
              </a:spcAft>
              <a:buSzPts val="1400"/>
              <a:buAutoNum type="arabicParenR"/>
            </a:pPr>
            <a:r>
              <a:rPr lang="en"/>
              <a:t>AR-js</a:t>
            </a:r>
            <a:endParaRPr/>
          </a:p>
          <a:p>
            <a:pPr indent="-317500" lvl="0" marL="457200" rtl="0" algn="l">
              <a:spcBef>
                <a:spcPts val="0"/>
              </a:spcBef>
              <a:spcAft>
                <a:spcPts val="0"/>
              </a:spcAft>
              <a:buSzPts val="1400"/>
              <a:buAutoNum type="arabicParenR"/>
            </a:pPr>
            <a:r>
              <a:rPr lang="en"/>
              <a:t>Nodejs</a:t>
            </a:r>
            <a:endParaRPr/>
          </a:p>
          <a:p>
            <a:pPr indent="-317500" lvl="0" marL="457200" rtl="0" algn="l">
              <a:spcBef>
                <a:spcPts val="0"/>
              </a:spcBef>
              <a:spcAft>
                <a:spcPts val="0"/>
              </a:spcAft>
              <a:buSzPts val="1400"/>
              <a:buAutoNum type="arabicParenR"/>
            </a:pPr>
            <a:r>
              <a:rPr lang="en"/>
              <a:t>Reactjs</a:t>
            </a:r>
            <a:endParaRPr/>
          </a:p>
          <a:p>
            <a:pPr indent="-317500" lvl="0" marL="457200" rtl="0" algn="l">
              <a:spcBef>
                <a:spcPts val="0"/>
              </a:spcBef>
              <a:spcAft>
                <a:spcPts val="0"/>
              </a:spcAft>
              <a:buSzPts val="1400"/>
              <a:buAutoNum type="arabicParenR"/>
            </a:pPr>
            <a:r>
              <a:rPr lang="en"/>
              <a:t>Solidity</a:t>
            </a:r>
            <a:endParaRPr/>
          </a:p>
          <a:p>
            <a:pPr indent="-317500" lvl="0" marL="457200" rtl="0" algn="l">
              <a:spcBef>
                <a:spcPts val="0"/>
              </a:spcBef>
              <a:spcAft>
                <a:spcPts val="0"/>
              </a:spcAft>
              <a:buSzPts val="1400"/>
              <a:buAutoNum type="arabicParenR"/>
            </a:pPr>
            <a:r>
              <a:rPr lang="en"/>
              <a:t>Heroku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5"/>
          <p:cNvSpPr txBox="1"/>
          <p:nvPr>
            <p:ph type="title"/>
          </p:nvPr>
        </p:nvSpPr>
        <p:spPr>
          <a:xfrm>
            <a:off x="4250250" y="1512063"/>
            <a:ext cx="4019100" cy="8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scope</a:t>
            </a:r>
            <a:endParaRPr/>
          </a:p>
        </p:txBody>
      </p:sp>
      <p:sp>
        <p:nvSpPr>
          <p:cNvPr id="285" name="Google Shape;285;p35"/>
          <p:cNvSpPr txBox="1"/>
          <p:nvPr>
            <p:ph idx="1" type="subTitle"/>
          </p:nvPr>
        </p:nvSpPr>
        <p:spPr>
          <a:xfrm>
            <a:off x="4250250" y="2159874"/>
            <a:ext cx="4019100" cy="14667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AutoNum type="arabicParenR"/>
            </a:pPr>
            <a:r>
              <a:rPr lang="en" sz="1200"/>
              <a:t>Implementation of virtual reality ( VR ) so that the users who buy this feel they are living this moment.</a:t>
            </a:r>
            <a:endParaRPr sz="1200"/>
          </a:p>
          <a:p>
            <a:pPr indent="-304800" lvl="0" marL="457200" rtl="0" algn="l">
              <a:spcBef>
                <a:spcPts val="0"/>
              </a:spcBef>
              <a:spcAft>
                <a:spcPts val="0"/>
              </a:spcAft>
              <a:buSzPts val="1200"/>
              <a:buAutoNum type="arabicParenR"/>
            </a:pPr>
            <a:r>
              <a:rPr lang="en" sz="1200"/>
              <a:t>Collaboration with other major blockchain companies to promote these sports</a:t>
            </a:r>
            <a:endParaRPr sz="1200"/>
          </a:p>
          <a:p>
            <a:pPr indent="-304800" lvl="0" marL="457200" rtl="0" algn="l">
              <a:spcBef>
                <a:spcPts val="0"/>
              </a:spcBef>
              <a:spcAft>
                <a:spcPts val="0"/>
              </a:spcAft>
              <a:buSzPts val="1200"/>
              <a:buAutoNum type="arabicParenR"/>
            </a:pPr>
            <a:r>
              <a:rPr lang="en" sz="1200"/>
              <a:t>Functionality for users to make their own NFT and upload it on the website.</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6"/>
          <p:cNvSpPr txBox="1"/>
          <p:nvPr>
            <p:ph type="title"/>
          </p:nvPr>
        </p:nvSpPr>
        <p:spPr>
          <a:xfrm>
            <a:off x="975300" y="1642613"/>
            <a:ext cx="326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Sneak</a:t>
            </a:r>
            <a:r>
              <a:rPr lang="en"/>
              <a:t> peek</a:t>
            </a:r>
            <a:endParaRPr/>
          </a:p>
        </p:txBody>
      </p:sp>
      <p:grpSp>
        <p:nvGrpSpPr>
          <p:cNvPr id="291" name="Google Shape;291;p36"/>
          <p:cNvGrpSpPr/>
          <p:nvPr/>
        </p:nvGrpSpPr>
        <p:grpSpPr>
          <a:xfrm>
            <a:off x="4646801" y="1456324"/>
            <a:ext cx="3777104" cy="2025570"/>
            <a:chOff x="4264232" y="1993704"/>
            <a:chExt cx="4159806" cy="2230804"/>
          </a:xfrm>
        </p:grpSpPr>
        <p:sp>
          <p:nvSpPr>
            <p:cNvPr id="292" name="Google Shape;292;p36"/>
            <p:cNvSpPr/>
            <p:nvPr/>
          </p:nvSpPr>
          <p:spPr>
            <a:xfrm>
              <a:off x="4694209" y="1993704"/>
              <a:ext cx="3299845" cy="1998674"/>
            </a:xfrm>
            <a:prstGeom prst="round2SameRect">
              <a:avLst>
                <a:gd fmla="val 5460" name="adj1"/>
                <a:gd fmla="val 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6"/>
            <p:cNvSpPr/>
            <p:nvPr/>
          </p:nvSpPr>
          <p:spPr>
            <a:xfrm>
              <a:off x="4264232" y="3992399"/>
              <a:ext cx="4159806" cy="232109"/>
            </a:xfrm>
            <a:prstGeom prst="round2SameRect">
              <a:avLst>
                <a:gd fmla="val 5460" name="adj1"/>
                <a:gd fmla="val 32219"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6"/>
            <p:cNvSpPr/>
            <p:nvPr/>
          </p:nvSpPr>
          <p:spPr>
            <a:xfrm>
              <a:off x="5780188" y="3992399"/>
              <a:ext cx="1128360" cy="77249"/>
            </a:xfrm>
            <a:prstGeom prst="round2SameRect">
              <a:avLst>
                <a:gd fmla="val 5460" name="adj1"/>
                <a:gd fmla="val 32219"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6"/>
            <p:cNvSpPr/>
            <p:nvPr/>
          </p:nvSpPr>
          <p:spPr>
            <a:xfrm>
              <a:off x="6317102" y="2098268"/>
              <a:ext cx="54042" cy="54038"/>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ernet Browser Project Proposal by Slidesgo">
  <a:themeElements>
    <a:clrScheme name="Simple Light">
      <a:dk1>
        <a:srgbClr val="FFFFFF"/>
      </a:dk1>
      <a:lt1>
        <a:srgbClr val="590DBD"/>
      </a:lt1>
      <a:dk2>
        <a:srgbClr val="3A0C87"/>
      </a:dk2>
      <a:lt2>
        <a:srgbClr val="D714F2"/>
      </a:lt2>
      <a:accent1>
        <a:srgbClr val="FD1364"/>
      </a:accent1>
      <a:accent2>
        <a:srgbClr val="FD7F1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